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1026-D908-4B2B-9633-D464328ACAC5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A9570-4191-44FE-B9BD-74217A64E4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745249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069173" y="2996952"/>
            <a:ext cx="514967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Český 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TextovéPole 6"/>
          <p:cNvSpPr txBox="1"/>
          <p:nvPr/>
        </p:nvSpPr>
        <p:spPr>
          <a:xfrm>
            <a:off x="1619672" y="4598267"/>
            <a:ext cx="6192688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Souhlásky </a:t>
            </a:r>
            <a:r>
              <a:rPr lang="cs-CZ" sz="4800" i="1" dirty="0" smtClean="0"/>
              <a:t>měkké</a:t>
            </a:r>
            <a:endParaRPr lang="cs-CZ" sz="48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5643578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endParaRPr lang="cs-CZ" dirty="0" smtClean="0"/>
          </a:p>
          <a:p>
            <a:pPr algn="ctr"/>
            <a:r>
              <a:rPr lang="cs-CZ" smtClean="0"/>
              <a:t>VY_32_INOVACE_191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23528" y="3717032"/>
            <a:ext cx="7992888" cy="22322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323528" y="548680"/>
            <a:ext cx="3384376" cy="18722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692696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Přiletěl domů slavíček,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azpíval mnoho písniček,</a:t>
            </a:r>
          </a:p>
          <a:p>
            <a:r>
              <a:rPr lang="cs-CZ" sz="2400" dirty="0" smtClean="0"/>
              <a:t>zpíval – </a:t>
            </a:r>
            <a:r>
              <a:rPr lang="cs-CZ" sz="2400" dirty="0" err="1" smtClean="0"/>
              <a:t>ži</a:t>
            </a:r>
            <a:r>
              <a:rPr lang="cs-CZ" sz="2400" dirty="0" smtClean="0"/>
              <a:t>, </a:t>
            </a:r>
            <a:r>
              <a:rPr lang="cs-CZ" sz="2400" dirty="0" err="1" smtClean="0"/>
              <a:t>ši</a:t>
            </a:r>
            <a:r>
              <a:rPr lang="cs-CZ" sz="2400" dirty="0" smtClean="0"/>
              <a:t> ,či, </a:t>
            </a:r>
            <a:r>
              <a:rPr lang="cs-CZ" sz="2400" dirty="0" err="1" smtClean="0"/>
              <a:t>ři</a:t>
            </a:r>
            <a:r>
              <a:rPr lang="cs-CZ" sz="2400" dirty="0" smtClean="0"/>
              <a:t>, </a:t>
            </a:r>
          </a:p>
          <a:p>
            <a:r>
              <a:rPr lang="cs-CZ" sz="2400" dirty="0" err="1"/>
              <a:t>c</a:t>
            </a:r>
            <a:r>
              <a:rPr lang="cs-CZ" sz="2400" dirty="0" err="1" smtClean="0"/>
              <a:t>i</a:t>
            </a:r>
            <a:r>
              <a:rPr lang="cs-CZ" sz="2400" dirty="0" smtClean="0"/>
              <a:t>, ji, </a:t>
            </a:r>
            <a:r>
              <a:rPr lang="cs-CZ" sz="2400" dirty="0" err="1" smtClean="0"/>
              <a:t>di</a:t>
            </a:r>
            <a:r>
              <a:rPr lang="cs-CZ" sz="2400" dirty="0" smtClean="0"/>
              <a:t>, ti, ni.</a:t>
            </a:r>
            <a:endParaRPr lang="cs-CZ" sz="2400" dirty="0"/>
          </a:p>
        </p:txBody>
      </p:sp>
      <p:pic>
        <p:nvPicPr>
          <p:cNvPr id="1026" name="Picture 2" descr="C:\Documents and Settings\Admin\Local Settings\Temporary Internet Files\Content.IE5\Y9XAWY88\MC9004450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4664"/>
            <a:ext cx="2062754" cy="267119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39552" y="4005064"/>
            <a:ext cx="7272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Slabiky </a:t>
            </a:r>
            <a:r>
              <a:rPr lang="cs-CZ" sz="3200" dirty="0" err="1" smtClean="0"/>
              <a:t>ži</a:t>
            </a:r>
            <a:r>
              <a:rPr lang="cs-CZ" sz="3200" dirty="0" smtClean="0"/>
              <a:t>, </a:t>
            </a:r>
            <a:r>
              <a:rPr lang="cs-CZ" sz="3200" dirty="0" err="1" smtClean="0"/>
              <a:t>ši</a:t>
            </a:r>
            <a:r>
              <a:rPr lang="cs-CZ" sz="3200" dirty="0" smtClean="0"/>
              <a:t>, či, </a:t>
            </a:r>
            <a:r>
              <a:rPr lang="cs-CZ" sz="3200" dirty="0" err="1" smtClean="0"/>
              <a:t>ři</a:t>
            </a:r>
            <a:r>
              <a:rPr lang="cs-CZ" sz="3200" dirty="0" smtClean="0"/>
              <a:t>, </a:t>
            </a:r>
            <a:r>
              <a:rPr lang="cs-CZ" sz="3200" dirty="0" err="1" smtClean="0"/>
              <a:t>ci</a:t>
            </a:r>
            <a:r>
              <a:rPr lang="cs-CZ" sz="3200" dirty="0" smtClean="0"/>
              <a:t>, ji, </a:t>
            </a:r>
            <a:r>
              <a:rPr lang="cs-CZ" sz="3200" dirty="0" err="1" smtClean="0"/>
              <a:t>di</a:t>
            </a:r>
            <a:r>
              <a:rPr lang="cs-CZ" sz="3200" dirty="0" smtClean="0"/>
              <a:t> ti ni jsou měkké, píšeme po nich měkké i, </a:t>
            </a:r>
            <a:r>
              <a:rPr lang="cs-CZ" sz="3200" dirty="0" err="1" smtClean="0"/>
              <a:t>í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404664"/>
            <a:ext cx="252028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62068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 řady: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1403648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1979712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spojka 16"/>
          <p:cNvSpPr/>
          <p:nvPr/>
        </p:nvSpPr>
        <p:spPr>
          <a:xfrm>
            <a:off x="2627784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spojka 17"/>
          <p:cNvSpPr/>
          <p:nvPr/>
        </p:nvSpPr>
        <p:spPr>
          <a:xfrm>
            <a:off x="3275856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vojový diagram: spojka 18"/>
          <p:cNvSpPr/>
          <p:nvPr/>
        </p:nvSpPr>
        <p:spPr>
          <a:xfrm>
            <a:off x="3923928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spojka 19"/>
          <p:cNvSpPr/>
          <p:nvPr/>
        </p:nvSpPr>
        <p:spPr>
          <a:xfrm>
            <a:off x="4499992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spojka 20"/>
          <p:cNvSpPr/>
          <p:nvPr/>
        </p:nvSpPr>
        <p:spPr>
          <a:xfrm>
            <a:off x="5076056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spojka 21"/>
          <p:cNvSpPr/>
          <p:nvPr/>
        </p:nvSpPr>
        <p:spPr>
          <a:xfrm>
            <a:off x="5652120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ývojový diagram: spojka 22"/>
          <p:cNvSpPr/>
          <p:nvPr/>
        </p:nvSpPr>
        <p:spPr>
          <a:xfrm>
            <a:off x="6300192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ývojový diagram: spojka 23"/>
          <p:cNvSpPr/>
          <p:nvPr/>
        </p:nvSpPr>
        <p:spPr>
          <a:xfrm>
            <a:off x="1475656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ývojový diagram: spojka 24"/>
          <p:cNvSpPr/>
          <p:nvPr/>
        </p:nvSpPr>
        <p:spPr>
          <a:xfrm>
            <a:off x="2051720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ývojový diagram: spojka 25"/>
          <p:cNvSpPr/>
          <p:nvPr/>
        </p:nvSpPr>
        <p:spPr>
          <a:xfrm>
            <a:off x="2699792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27" name="Vývojový diagram: spojka 26"/>
          <p:cNvSpPr/>
          <p:nvPr/>
        </p:nvSpPr>
        <p:spPr>
          <a:xfrm>
            <a:off x="3347864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ývojový diagram: spojka 27"/>
          <p:cNvSpPr/>
          <p:nvPr/>
        </p:nvSpPr>
        <p:spPr>
          <a:xfrm>
            <a:off x="3995936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ývojový diagram: spojka 28"/>
          <p:cNvSpPr/>
          <p:nvPr/>
        </p:nvSpPr>
        <p:spPr>
          <a:xfrm>
            <a:off x="4572000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ývojový diagram: spojka 29"/>
          <p:cNvSpPr/>
          <p:nvPr/>
        </p:nvSpPr>
        <p:spPr>
          <a:xfrm>
            <a:off x="5148064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ývojový diagram: spojka 30"/>
          <p:cNvSpPr/>
          <p:nvPr/>
        </p:nvSpPr>
        <p:spPr>
          <a:xfrm>
            <a:off x="5724128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ývojový diagram: spojka 31"/>
          <p:cNvSpPr/>
          <p:nvPr/>
        </p:nvSpPr>
        <p:spPr>
          <a:xfrm>
            <a:off x="6372200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2" name="Vývojový diagram: spojka 131"/>
          <p:cNvSpPr/>
          <p:nvPr/>
        </p:nvSpPr>
        <p:spPr>
          <a:xfrm>
            <a:off x="1403648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Vývojový diagram: spojka 132"/>
          <p:cNvSpPr/>
          <p:nvPr/>
        </p:nvSpPr>
        <p:spPr>
          <a:xfrm>
            <a:off x="1979712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34" name="Vývojový diagram: spojka 133"/>
          <p:cNvSpPr/>
          <p:nvPr/>
        </p:nvSpPr>
        <p:spPr>
          <a:xfrm>
            <a:off x="2627784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5" name="Vývojový diagram: spojka 134"/>
          <p:cNvSpPr/>
          <p:nvPr/>
        </p:nvSpPr>
        <p:spPr>
          <a:xfrm>
            <a:off x="3275856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6" name="Vývojový diagram: spojka 135"/>
          <p:cNvSpPr/>
          <p:nvPr/>
        </p:nvSpPr>
        <p:spPr>
          <a:xfrm>
            <a:off x="3923928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7" name="Vývojový diagram: spojka 136"/>
          <p:cNvSpPr/>
          <p:nvPr/>
        </p:nvSpPr>
        <p:spPr>
          <a:xfrm>
            <a:off x="4499992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8" name="Vývojový diagram: spojka 137"/>
          <p:cNvSpPr/>
          <p:nvPr/>
        </p:nvSpPr>
        <p:spPr>
          <a:xfrm>
            <a:off x="5076056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ď</a:t>
            </a:r>
          </a:p>
        </p:txBody>
      </p:sp>
      <p:sp>
        <p:nvSpPr>
          <p:cNvPr id="139" name="Vývojový diagram: spojka 138"/>
          <p:cNvSpPr/>
          <p:nvPr/>
        </p:nvSpPr>
        <p:spPr>
          <a:xfrm>
            <a:off x="5652120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0" name="Vývojový diagram: spojka 139"/>
          <p:cNvSpPr/>
          <p:nvPr/>
        </p:nvSpPr>
        <p:spPr>
          <a:xfrm>
            <a:off x="6300192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0" name="Vývojový diagram: spojka 149"/>
          <p:cNvSpPr/>
          <p:nvPr/>
        </p:nvSpPr>
        <p:spPr>
          <a:xfrm>
            <a:off x="1475656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Vývojový diagram: spojka 150"/>
          <p:cNvSpPr/>
          <p:nvPr/>
        </p:nvSpPr>
        <p:spPr>
          <a:xfrm>
            <a:off x="2051720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2" name="Vývojový diagram: spojka 151"/>
          <p:cNvSpPr/>
          <p:nvPr/>
        </p:nvSpPr>
        <p:spPr>
          <a:xfrm>
            <a:off x="2699792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" name="Vývojový diagram: spojka 152"/>
          <p:cNvSpPr/>
          <p:nvPr/>
        </p:nvSpPr>
        <p:spPr>
          <a:xfrm>
            <a:off x="3347864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Vývojový diagram: spojka 153"/>
          <p:cNvSpPr/>
          <p:nvPr/>
        </p:nvSpPr>
        <p:spPr>
          <a:xfrm>
            <a:off x="3995936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55" name="Vývojový diagram: spojka 154"/>
          <p:cNvSpPr/>
          <p:nvPr/>
        </p:nvSpPr>
        <p:spPr>
          <a:xfrm>
            <a:off x="4572000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Vývojový diagram: spojka 155"/>
          <p:cNvSpPr/>
          <p:nvPr/>
        </p:nvSpPr>
        <p:spPr>
          <a:xfrm>
            <a:off x="5148064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Vývojový diagram: spojka 156"/>
          <p:cNvSpPr/>
          <p:nvPr/>
        </p:nvSpPr>
        <p:spPr>
          <a:xfrm>
            <a:off x="5724128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8" name="Vývojový diagram: spojka 157"/>
          <p:cNvSpPr/>
          <p:nvPr/>
        </p:nvSpPr>
        <p:spPr>
          <a:xfrm>
            <a:off x="6372200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9" name="Vývojový diagram: spojka 158"/>
          <p:cNvSpPr/>
          <p:nvPr/>
        </p:nvSpPr>
        <p:spPr>
          <a:xfrm>
            <a:off x="1475656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Vývojový diagram: spojka 159"/>
          <p:cNvSpPr/>
          <p:nvPr/>
        </p:nvSpPr>
        <p:spPr>
          <a:xfrm>
            <a:off x="2051720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Vývojový diagram: spojka 160"/>
          <p:cNvSpPr/>
          <p:nvPr/>
        </p:nvSpPr>
        <p:spPr>
          <a:xfrm>
            <a:off x="2699792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Vývojový diagram: spojka 161"/>
          <p:cNvSpPr/>
          <p:nvPr/>
        </p:nvSpPr>
        <p:spPr>
          <a:xfrm>
            <a:off x="3347864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63" name="Vývojový diagram: spojka 162"/>
          <p:cNvSpPr/>
          <p:nvPr/>
        </p:nvSpPr>
        <p:spPr>
          <a:xfrm>
            <a:off x="3995936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" name="Vývojový diagram: spojka 163"/>
          <p:cNvSpPr/>
          <p:nvPr/>
        </p:nvSpPr>
        <p:spPr>
          <a:xfrm>
            <a:off x="4572000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5" name="Vývojový diagram: spojka 164"/>
          <p:cNvSpPr/>
          <p:nvPr/>
        </p:nvSpPr>
        <p:spPr>
          <a:xfrm>
            <a:off x="5148064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6" name="Vývojový diagram: spojka 165"/>
          <p:cNvSpPr/>
          <p:nvPr/>
        </p:nvSpPr>
        <p:spPr>
          <a:xfrm>
            <a:off x="5724128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Vývojový diagram: spojka 166"/>
          <p:cNvSpPr/>
          <p:nvPr/>
        </p:nvSpPr>
        <p:spPr>
          <a:xfrm>
            <a:off x="6372200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168" name="Vývojový diagram: spojka 167"/>
          <p:cNvSpPr/>
          <p:nvPr/>
        </p:nvSpPr>
        <p:spPr>
          <a:xfrm>
            <a:off x="1475656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Vývojový diagram: spojka 168"/>
          <p:cNvSpPr/>
          <p:nvPr/>
        </p:nvSpPr>
        <p:spPr>
          <a:xfrm>
            <a:off x="2051720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0" name="Vývojový diagram: spojka 169"/>
          <p:cNvSpPr/>
          <p:nvPr/>
        </p:nvSpPr>
        <p:spPr>
          <a:xfrm>
            <a:off x="2699792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Vývojový diagram: spojka 170"/>
          <p:cNvSpPr/>
          <p:nvPr/>
        </p:nvSpPr>
        <p:spPr>
          <a:xfrm>
            <a:off x="3347864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Vývojový diagram: spojka 171"/>
          <p:cNvSpPr/>
          <p:nvPr/>
        </p:nvSpPr>
        <p:spPr>
          <a:xfrm>
            <a:off x="3995936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Vývojový diagram: spojka 172"/>
          <p:cNvSpPr/>
          <p:nvPr/>
        </p:nvSpPr>
        <p:spPr>
          <a:xfrm>
            <a:off x="4572000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74" name="Vývojový diagram: spojka 173"/>
          <p:cNvSpPr/>
          <p:nvPr/>
        </p:nvSpPr>
        <p:spPr>
          <a:xfrm>
            <a:off x="5148064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5" name="Vývojový diagram: spojka 174"/>
          <p:cNvSpPr/>
          <p:nvPr/>
        </p:nvSpPr>
        <p:spPr>
          <a:xfrm>
            <a:off x="5724128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6" name="Vývojový diagram: spojka 175"/>
          <p:cNvSpPr/>
          <p:nvPr/>
        </p:nvSpPr>
        <p:spPr>
          <a:xfrm>
            <a:off x="6372200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Vývojový diagram: spojka 176"/>
          <p:cNvSpPr/>
          <p:nvPr/>
        </p:nvSpPr>
        <p:spPr>
          <a:xfrm>
            <a:off x="1475656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Vývojový diagram: spojka 177"/>
          <p:cNvSpPr/>
          <p:nvPr/>
        </p:nvSpPr>
        <p:spPr>
          <a:xfrm>
            <a:off x="2051720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Vývojový diagram: spojka 178"/>
          <p:cNvSpPr/>
          <p:nvPr/>
        </p:nvSpPr>
        <p:spPr>
          <a:xfrm>
            <a:off x="2699792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Vývojový diagram: spojka 179"/>
          <p:cNvSpPr/>
          <p:nvPr/>
        </p:nvSpPr>
        <p:spPr>
          <a:xfrm>
            <a:off x="3347864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Vývojový diagram: spojka 180"/>
          <p:cNvSpPr/>
          <p:nvPr/>
        </p:nvSpPr>
        <p:spPr>
          <a:xfrm>
            <a:off x="3995936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Vývojový diagram: spojka 181"/>
          <p:cNvSpPr/>
          <p:nvPr/>
        </p:nvSpPr>
        <p:spPr>
          <a:xfrm>
            <a:off x="4572000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Vývojový diagram: spojka 182"/>
          <p:cNvSpPr/>
          <p:nvPr/>
        </p:nvSpPr>
        <p:spPr>
          <a:xfrm>
            <a:off x="5148064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Vývojový diagram: spojka 183"/>
          <p:cNvSpPr/>
          <p:nvPr/>
        </p:nvSpPr>
        <p:spPr>
          <a:xfrm>
            <a:off x="5724128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ť</a:t>
            </a:r>
          </a:p>
        </p:txBody>
      </p:sp>
      <p:sp>
        <p:nvSpPr>
          <p:cNvPr id="185" name="Vývojový diagram: spojka 184"/>
          <p:cNvSpPr/>
          <p:nvPr/>
        </p:nvSpPr>
        <p:spPr>
          <a:xfrm>
            <a:off x="6372200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ový popisek 2"/>
          <p:cNvSpPr/>
          <p:nvPr/>
        </p:nvSpPr>
        <p:spPr>
          <a:xfrm>
            <a:off x="395536" y="404664"/>
            <a:ext cx="1368152" cy="864096"/>
          </a:xfrm>
          <a:prstGeom prst="wedgeRect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2123728" y="1988840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oči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2051720" y="4365104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zajíc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395536" y="1772816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šiška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275856" y="3212976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cibule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2915816" y="620688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židle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251520" y="3212976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peří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131840" y="5517232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udice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67544" y="5085184"/>
            <a:ext cx="1368152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sluníčko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Admin\Local Settings\Temporary Internet Files\Content.IE5\1V59TOP5\MP9004029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60648"/>
            <a:ext cx="1824203" cy="1368152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Y9XAWY88\MC9003318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620688"/>
            <a:ext cx="1037291" cy="871710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P90044862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44824"/>
            <a:ext cx="1080120" cy="810090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43496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1988840"/>
            <a:ext cx="1349623" cy="1111454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Y9XAWY88\MC90033125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3789040"/>
            <a:ext cx="1303395" cy="936104"/>
          </a:xfrm>
          <a:prstGeom prst="rect">
            <a:avLst/>
          </a:prstGeom>
          <a:noFill/>
        </p:spPr>
      </p:pic>
      <p:pic>
        <p:nvPicPr>
          <p:cNvPr id="2055" name="Picture 7" descr="C:\Documents and Settings\Admin\Local Settings\Temporary Internet Files\Content.IE5\VLD3FGHW\MC90035612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3501008"/>
            <a:ext cx="1295599" cy="1368152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Local Settings\Temporary Internet Files\Content.IE5\VLD3FGHW\MM910001143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5229200"/>
            <a:ext cx="1296144" cy="1296144"/>
          </a:xfrm>
          <a:prstGeom prst="rect">
            <a:avLst/>
          </a:prstGeom>
          <a:noFill/>
        </p:spPr>
      </p:pic>
      <p:pic>
        <p:nvPicPr>
          <p:cNvPr id="2057" name="Picture 9" descr="C:\Documents and Settings\Admin\Local Settings\Temporary Internet Files\Content.IE5\O5EM361I\MC900311562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5013176"/>
            <a:ext cx="971548" cy="1069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404664"/>
            <a:ext cx="252028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62068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 řady: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1403648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1979712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7" name="Vývojový diagram: spojka 16"/>
          <p:cNvSpPr/>
          <p:nvPr/>
        </p:nvSpPr>
        <p:spPr>
          <a:xfrm>
            <a:off x="2627784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8" name="Vývojový diagram: spojka 17"/>
          <p:cNvSpPr/>
          <p:nvPr/>
        </p:nvSpPr>
        <p:spPr>
          <a:xfrm>
            <a:off x="3275856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9" name="Vývojový diagram: spojka 18"/>
          <p:cNvSpPr/>
          <p:nvPr/>
        </p:nvSpPr>
        <p:spPr>
          <a:xfrm>
            <a:off x="3923928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0" name="Vývojový diagram: spojka 19"/>
          <p:cNvSpPr/>
          <p:nvPr/>
        </p:nvSpPr>
        <p:spPr>
          <a:xfrm>
            <a:off x="4499992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21" name="Vývojový diagram: spojka 20"/>
          <p:cNvSpPr/>
          <p:nvPr/>
        </p:nvSpPr>
        <p:spPr>
          <a:xfrm>
            <a:off x="5076056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ď</a:t>
            </a:r>
          </a:p>
        </p:txBody>
      </p:sp>
      <p:sp>
        <p:nvSpPr>
          <p:cNvPr id="22" name="Vývojový diagram: spojka 21"/>
          <p:cNvSpPr/>
          <p:nvPr/>
        </p:nvSpPr>
        <p:spPr>
          <a:xfrm>
            <a:off x="5652120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ť</a:t>
            </a:r>
            <a:endParaRPr lang="cs-CZ" dirty="0"/>
          </a:p>
        </p:txBody>
      </p:sp>
      <p:sp>
        <p:nvSpPr>
          <p:cNvPr id="23" name="Vývojový diagram: spojka 22"/>
          <p:cNvSpPr/>
          <p:nvPr/>
        </p:nvSpPr>
        <p:spPr>
          <a:xfrm>
            <a:off x="6300192" y="20608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24" name="Vývojový diagram: spojka 23"/>
          <p:cNvSpPr/>
          <p:nvPr/>
        </p:nvSpPr>
        <p:spPr>
          <a:xfrm>
            <a:off x="1475656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25" name="Vývojový diagram: spojka 24"/>
          <p:cNvSpPr/>
          <p:nvPr/>
        </p:nvSpPr>
        <p:spPr>
          <a:xfrm>
            <a:off x="2051720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26" name="Vývojový diagram: spojka 25"/>
          <p:cNvSpPr/>
          <p:nvPr/>
        </p:nvSpPr>
        <p:spPr>
          <a:xfrm>
            <a:off x="2699792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27" name="Vývojový diagram: spojka 26"/>
          <p:cNvSpPr/>
          <p:nvPr/>
        </p:nvSpPr>
        <p:spPr>
          <a:xfrm>
            <a:off x="3347864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28" name="Vývojový diagram: spojka 27"/>
          <p:cNvSpPr/>
          <p:nvPr/>
        </p:nvSpPr>
        <p:spPr>
          <a:xfrm>
            <a:off x="3995936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9" name="Vývojový diagram: spojka 28"/>
          <p:cNvSpPr/>
          <p:nvPr/>
        </p:nvSpPr>
        <p:spPr>
          <a:xfrm>
            <a:off x="4572000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30" name="Vývojový diagram: spojka 29"/>
          <p:cNvSpPr/>
          <p:nvPr/>
        </p:nvSpPr>
        <p:spPr>
          <a:xfrm>
            <a:off x="5148064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ď</a:t>
            </a:r>
            <a:endParaRPr lang="cs-CZ" dirty="0"/>
          </a:p>
        </p:txBody>
      </p:sp>
      <p:sp>
        <p:nvSpPr>
          <p:cNvPr id="31" name="Vývojový diagram: spojka 30"/>
          <p:cNvSpPr/>
          <p:nvPr/>
        </p:nvSpPr>
        <p:spPr>
          <a:xfrm>
            <a:off x="5724128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ť</a:t>
            </a:r>
            <a:endParaRPr lang="cs-CZ" dirty="0"/>
          </a:p>
        </p:txBody>
      </p:sp>
      <p:sp>
        <p:nvSpPr>
          <p:cNvPr id="32" name="Vývojový diagram: spojka 31"/>
          <p:cNvSpPr/>
          <p:nvPr/>
        </p:nvSpPr>
        <p:spPr>
          <a:xfrm>
            <a:off x="6372200" y="3284984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132" name="Vývojový diagram: spojka 131"/>
          <p:cNvSpPr/>
          <p:nvPr/>
        </p:nvSpPr>
        <p:spPr>
          <a:xfrm>
            <a:off x="1403648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33" name="Vývojový diagram: spojka 132"/>
          <p:cNvSpPr/>
          <p:nvPr/>
        </p:nvSpPr>
        <p:spPr>
          <a:xfrm>
            <a:off x="1979712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34" name="Vývojový diagram: spojka 133"/>
          <p:cNvSpPr/>
          <p:nvPr/>
        </p:nvSpPr>
        <p:spPr>
          <a:xfrm>
            <a:off x="2627784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35" name="Vývojový diagram: spojka 134"/>
          <p:cNvSpPr/>
          <p:nvPr/>
        </p:nvSpPr>
        <p:spPr>
          <a:xfrm>
            <a:off x="3275856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36" name="Vývojový diagram: spojka 135"/>
          <p:cNvSpPr/>
          <p:nvPr/>
        </p:nvSpPr>
        <p:spPr>
          <a:xfrm>
            <a:off x="3923928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37" name="Vývojový diagram: spojka 136"/>
          <p:cNvSpPr/>
          <p:nvPr/>
        </p:nvSpPr>
        <p:spPr>
          <a:xfrm>
            <a:off x="4499992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38" name="Vývojový diagram: spojka 137"/>
          <p:cNvSpPr/>
          <p:nvPr/>
        </p:nvSpPr>
        <p:spPr>
          <a:xfrm>
            <a:off x="5076056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ď</a:t>
            </a:r>
          </a:p>
        </p:txBody>
      </p:sp>
      <p:sp>
        <p:nvSpPr>
          <p:cNvPr id="139" name="Vývojový diagram: spojka 138"/>
          <p:cNvSpPr/>
          <p:nvPr/>
        </p:nvSpPr>
        <p:spPr>
          <a:xfrm>
            <a:off x="5652120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ť</a:t>
            </a:r>
            <a:endParaRPr lang="cs-CZ" dirty="0"/>
          </a:p>
        </p:txBody>
      </p:sp>
      <p:sp>
        <p:nvSpPr>
          <p:cNvPr id="140" name="Vývojový diagram: spojka 139"/>
          <p:cNvSpPr/>
          <p:nvPr/>
        </p:nvSpPr>
        <p:spPr>
          <a:xfrm>
            <a:off x="6300192" y="26369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150" name="Vývojový diagram: spojka 149"/>
          <p:cNvSpPr/>
          <p:nvPr/>
        </p:nvSpPr>
        <p:spPr>
          <a:xfrm>
            <a:off x="1475656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51" name="Vývojový diagram: spojka 150"/>
          <p:cNvSpPr/>
          <p:nvPr/>
        </p:nvSpPr>
        <p:spPr>
          <a:xfrm>
            <a:off x="2051720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52" name="Vývojový diagram: spojka 151"/>
          <p:cNvSpPr/>
          <p:nvPr/>
        </p:nvSpPr>
        <p:spPr>
          <a:xfrm>
            <a:off x="2699792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53" name="Vývojový diagram: spojka 152"/>
          <p:cNvSpPr/>
          <p:nvPr/>
        </p:nvSpPr>
        <p:spPr>
          <a:xfrm>
            <a:off x="3347864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54" name="Vývojový diagram: spojka 153"/>
          <p:cNvSpPr/>
          <p:nvPr/>
        </p:nvSpPr>
        <p:spPr>
          <a:xfrm>
            <a:off x="3995936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55" name="Vývojový diagram: spojka 154"/>
          <p:cNvSpPr/>
          <p:nvPr/>
        </p:nvSpPr>
        <p:spPr>
          <a:xfrm>
            <a:off x="4572000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56" name="Vývojový diagram: spojka 155"/>
          <p:cNvSpPr/>
          <p:nvPr/>
        </p:nvSpPr>
        <p:spPr>
          <a:xfrm>
            <a:off x="5148064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ď</a:t>
            </a:r>
            <a:endParaRPr lang="cs-CZ" dirty="0"/>
          </a:p>
        </p:txBody>
      </p:sp>
      <p:sp>
        <p:nvSpPr>
          <p:cNvPr id="157" name="Vývojový diagram: spojka 156"/>
          <p:cNvSpPr/>
          <p:nvPr/>
        </p:nvSpPr>
        <p:spPr>
          <a:xfrm>
            <a:off x="5724128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ť</a:t>
            </a:r>
            <a:endParaRPr lang="cs-CZ" dirty="0"/>
          </a:p>
        </p:txBody>
      </p:sp>
      <p:sp>
        <p:nvSpPr>
          <p:cNvPr id="158" name="Vývojový diagram: spojka 157"/>
          <p:cNvSpPr/>
          <p:nvPr/>
        </p:nvSpPr>
        <p:spPr>
          <a:xfrm>
            <a:off x="6372200" y="3861048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159" name="Vývojový diagram: spojka 158"/>
          <p:cNvSpPr/>
          <p:nvPr/>
        </p:nvSpPr>
        <p:spPr>
          <a:xfrm>
            <a:off x="1475656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60" name="Vývojový diagram: spojka 159"/>
          <p:cNvSpPr/>
          <p:nvPr/>
        </p:nvSpPr>
        <p:spPr>
          <a:xfrm>
            <a:off x="2051720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61" name="Vývojový diagram: spojka 160"/>
          <p:cNvSpPr/>
          <p:nvPr/>
        </p:nvSpPr>
        <p:spPr>
          <a:xfrm>
            <a:off x="2699792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62" name="Vývojový diagram: spojka 161"/>
          <p:cNvSpPr/>
          <p:nvPr/>
        </p:nvSpPr>
        <p:spPr>
          <a:xfrm>
            <a:off x="3347864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63" name="Vývojový diagram: spojka 162"/>
          <p:cNvSpPr/>
          <p:nvPr/>
        </p:nvSpPr>
        <p:spPr>
          <a:xfrm>
            <a:off x="3995936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64" name="Vývojový diagram: spojka 163"/>
          <p:cNvSpPr/>
          <p:nvPr/>
        </p:nvSpPr>
        <p:spPr>
          <a:xfrm>
            <a:off x="4572000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65" name="Vývojový diagram: spojka 164"/>
          <p:cNvSpPr/>
          <p:nvPr/>
        </p:nvSpPr>
        <p:spPr>
          <a:xfrm>
            <a:off x="5148064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ď</a:t>
            </a:r>
            <a:endParaRPr lang="cs-CZ" dirty="0"/>
          </a:p>
        </p:txBody>
      </p:sp>
      <p:sp>
        <p:nvSpPr>
          <p:cNvPr id="166" name="Vývojový diagram: spojka 165"/>
          <p:cNvSpPr/>
          <p:nvPr/>
        </p:nvSpPr>
        <p:spPr>
          <a:xfrm>
            <a:off x="5724128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ť</a:t>
            </a:r>
            <a:endParaRPr lang="cs-CZ" dirty="0"/>
          </a:p>
        </p:txBody>
      </p:sp>
      <p:sp>
        <p:nvSpPr>
          <p:cNvPr id="167" name="Vývojový diagram: spojka 166"/>
          <p:cNvSpPr/>
          <p:nvPr/>
        </p:nvSpPr>
        <p:spPr>
          <a:xfrm>
            <a:off x="6372200" y="443711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168" name="Vývojový diagram: spojka 167"/>
          <p:cNvSpPr/>
          <p:nvPr/>
        </p:nvSpPr>
        <p:spPr>
          <a:xfrm>
            <a:off x="1475656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69" name="Vývojový diagram: spojka 168"/>
          <p:cNvSpPr/>
          <p:nvPr/>
        </p:nvSpPr>
        <p:spPr>
          <a:xfrm>
            <a:off x="2051720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70" name="Vývojový diagram: spojka 169"/>
          <p:cNvSpPr/>
          <p:nvPr/>
        </p:nvSpPr>
        <p:spPr>
          <a:xfrm>
            <a:off x="2699792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71" name="Vývojový diagram: spojka 170"/>
          <p:cNvSpPr/>
          <p:nvPr/>
        </p:nvSpPr>
        <p:spPr>
          <a:xfrm>
            <a:off x="3347864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72" name="Vývojový diagram: spojka 171"/>
          <p:cNvSpPr/>
          <p:nvPr/>
        </p:nvSpPr>
        <p:spPr>
          <a:xfrm>
            <a:off x="3995936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73" name="Vývojový diagram: spojka 172"/>
          <p:cNvSpPr/>
          <p:nvPr/>
        </p:nvSpPr>
        <p:spPr>
          <a:xfrm>
            <a:off x="4572000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74" name="Vývojový diagram: spojka 173"/>
          <p:cNvSpPr/>
          <p:nvPr/>
        </p:nvSpPr>
        <p:spPr>
          <a:xfrm>
            <a:off x="5148064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ď</a:t>
            </a:r>
            <a:endParaRPr lang="cs-CZ" dirty="0"/>
          </a:p>
        </p:txBody>
      </p:sp>
      <p:sp>
        <p:nvSpPr>
          <p:cNvPr id="175" name="Vývojový diagram: spojka 174"/>
          <p:cNvSpPr/>
          <p:nvPr/>
        </p:nvSpPr>
        <p:spPr>
          <a:xfrm>
            <a:off x="5724128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ť</a:t>
            </a:r>
            <a:endParaRPr lang="cs-CZ" dirty="0"/>
          </a:p>
        </p:txBody>
      </p:sp>
      <p:sp>
        <p:nvSpPr>
          <p:cNvPr id="176" name="Vývojový diagram: spojka 175"/>
          <p:cNvSpPr/>
          <p:nvPr/>
        </p:nvSpPr>
        <p:spPr>
          <a:xfrm>
            <a:off x="6372200" y="5013176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177" name="Vývojový diagram: spojka 176"/>
          <p:cNvSpPr/>
          <p:nvPr/>
        </p:nvSpPr>
        <p:spPr>
          <a:xfrm>
            <a:off x="1475656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78" name="Vývojový diagram: spojka 177"/>
          <p:cNvSpPr/>
          <p:nvPr/>
        </p:nvSpPr>
        <p:spPr>
          <a:xfrm>
            <a:off x="2051720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179" name="Vývojový diagram: spojka 178"/>
          <p:cNvSpPr/>
          <p:nvPr/>
        </p:nvSpPr>
        <p:spPr>
          <a:xfrm>
            <a:off x="2699792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80" name="Vývojový diagram: spojka 179"/>
          <p:cNvSpPr/>
          <p:nvPr/>
        </p:nvSpPr>
        <p:spPr>
          <a:xfrm>
            <a:off x="3347864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</a:t>
            </a:r>
            <a:endParaRPr lang="cs-CZ" dirty="0"/>
          </a:p>
        </p:txBody>
      </p:sp>
      <p:sp>
        <p:nvSpPr>
          <p:cNvPr id="181" name="Vývojový diagram: spojka 180"/>
          <p:cNvSpPr/>
          <p:nvPr/>
        </p:nvSpPr>
        <p:spPr>
          <a:xfrm>
            <a:off x="3995936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82" name="Vývojový diagram: spojka 181"/>
          <p:cNvSpPr/>
          <p:nvPr/>
        </p:nvSpPr>
        <p:spPr>
          <a:xfrm>
            <a:off x="4572000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83" name="Vývojový diagram: spojka 182"/>
          <p:cNvSpPr/>
          <p:nvPr/>
        </p:nvSpPr>
        <p:spPr>
          <a:xfrm>
            <a:off x="5148064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ď</a:t>
            </a:r>
            <a:endParaRPr lang="cs-CZ" dirty="0"/>
          </a:p>
        </p:txBody>
      </p:sp>
      <p:sp>
        <p:nvSpPr>
          <p:cNvPr id="184" name="Vývojový diagram: spojka 183"/>
          <p:cNvSpPr/>
          <p:nvPr/>
        </p:nvSpPr>
        <p:spPr>
          <a:xfrm>
            <a:off x="5724128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ť</a:t>
            </a:r>
          </a:p>
        </p:txBody>
      </p:sp>
      <p:sp>
        <p:nvSpPr>
          <p:cNvPr id="185" name="Vývojový diagram: spojka 184"/>
          <p:cNvSpPr/>
          <p:nvPr/>
        </p:nvSpPr>
        <p:spPr>
          <a:xfrm>
            <a:off x="6372200" y="5517232"/>
            <a:ext cx="457200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ň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3707904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ový popisek 2"/>
          <p:cNvSpPr/>
          <p:nvPr/>
        </p:nvSpPr>
        <p:spPr>
          <a:xfrm>
            <a:off x="395536" y="404664"/>
            <a:ext cx="1368152" cy="864096"/>
          </a:xfrm>
          <a:prstGeom prst="wedgeRect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2123728" y="1988840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oči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2051720" y="4365104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zajíc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395536" y="1772816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šiška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275856" y="3212976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cibule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2915816" y="620688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židle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251520" y="3212976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peří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131840" y="5517232"/>
            <a:ext cx="129614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udice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67544" y="5085184"/>
            <a:ext cx="1368152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sluníčko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Admin\Local Settings\Temporary Internet Files\Content.IE5\1V59TOP5\MP9004029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60648"/>
            <a:ext cx="1824203" cy="1368152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Y9XAWY88\MC9003318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620688"/>
            <a:ext cx="1037291" cy="871710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P90044862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44824"/>
            <a:ext cx="1080120" cy="810090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43496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1988840"/>
            <a:ext cx="1349623" cy="1111454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Y9XAWY88\MC90033125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3789040"/>
            <a:ext cx="1303395" cy="936104"/>
          </a:xfrm>
          <a:prstGeom prst="rect">
            <a:avLst/>
          </a:prstGeom>
          <a:noFill/>
        </p:spPr>
      </p:pic>
      <p:pic>
        <p:nvPicPr>
          <p:cNvPr id="2055" name="Picture 7" descr="C:\Documents and Settings\Admin\Local Settings\Temporary Internet Files\Content.IE5\VLD3FGHW\MC90035612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3501008"/>
            <a:ext cx="1295599" cy="1368152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Local Settings\Temporary Internet Files\Content.IE5\VLD3FGHW\MM910001143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5229200"/>
            <a:ext cx="1296144" cy="1296144"/>
          </a:xfrm>
          <a:prstGeom prst="rect">
            <a:avLst/>
          </a:prstGeom>
          <a:noFill/>
        </p:spPr>
      </p:pic>
      <p:pic>
        <p:nvPicPr>
          <p:cNvPr id="2057" name="Picture 9" descr="C:\Documents and Settings\Admin\Local Settings\Temporary Internet Files\Content.IE5\O5EM361I\MC900311562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5013176"/>
            <a:ext cx="971548" cy="1069776"/>
          </a:xfrm>
          <a:prstGeom prst="rect">
            <a:avLst/>
          </a:prstGeom>
          <a:noFill/>
        </p:spPr>
      </p:pic>
      <p:sp>
        <p:nvSpPr>
          <p:cNvPr id="20" name="TextovéPole 19"/>
          <p:cNvSpPr txBox="1"/>
          <p:nvPr/>
        </p:nvSpPr>
        <p:spPr>
          <a:xfrm>
            <a:off x="2051720" y="2606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flipV="1">
            <a:off x="3923928" y="1124744"/>
            <a:ext cx="36724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275856" y="2060848"/>
            <a:ext cx="338437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1547664" y="1268760"/>
            <a:ext cx="424847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7" idx="6"/>
          </p:cNvCxnSpPr>
          <p:nvPr/>
        </p:nvCxnSpPr>
        <p:spPr>
          <a:xfrm>
            <a:off x="4572000" y="3681028"/>
            <a:ext cx="3816424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V="1">
            <a:off x="1259632" y="2564904"/>
            <a:ext cx="309634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V="1">
            <a:off x="3203848" y="4365104"/>
            <a:ext cx="22322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1691680" y="5373216"/>
            <a:ext cx="42484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endCxn id="2057" idx="2"/>
          </p:cNvCxnSpPr>
          <p:nvPr/>
        </p:nvCxnSpPr>
        <p:spPr>
          <a:xfrm flipV="1">
            <a:off x="4355976" y="6082952"/>
            <a:ext cx="3222078" cy="82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172</Words>
  <Application>Microsoft Office PowerPoint</Application>
  <PresentationFormat>Předvádění na obrazovce (4:3)</PresentationFormat>
  <Paragraphs>104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2013-03-30T09:05:30Z</dcterms:created>
  <dcterms:modified xsi:type="dcterms:W3CDTF">2013-09-22T14:54:13Z</dcterms:modified>
</cp:coreProperties>
</file>