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E05219-72A7-4DB8-AE5C-AA85E4EF944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D0F016-381B-44ED-A692-BECB991CAE76}">
      <dgm:prSet phldrT="[Text]"/>
      <dgm:spPr/>
      <dgm:t>
        <a:bodyPr/>
        <a:lstStyle/>
        <a:p>
          <a:r>
            <a:rPr lang="cs-CZ" dirty="0" err="1" smtClean="0"/>
            <a:t>ci</a:t>
          </a:r>
          <a:endParaRPr lang="cs-CZ" dirty="0"/>
        </a:p>
      </dgm:t>
    </dgm:pt>
    <dgm:pt modelId="{A5634D17-39A8-4631-9EE8-41D94DC97407}" type="parTrans" cxnId="{07FBADEE-B4A9-44CD-BCFB-A16EC038C15C}">
      <dgm:prSet/>
      <dgm:spPr/>
      <dgm:t>
        <a:bodyPr/>
        <a:lstStyle/>
        <a:p>
          <a:endParaRPr lang="cs-CZ"/>
        </a:p>
      </dgm:t>
    </dgm:pt>
    <dgm:pt modelId="{796EFCA9-6073-4AC1-B56E-130BC1CB68A2}" type="sibTrans" cxnId="{07FBADEE-B4A9-44CD-BCFB-A16EC038C15C}">
      <dgm:prSet/>
      <dgm:spPr/>
      <dgm:t>
        <a:bodyPr/>
        <a:lstStyle/>
        <a:p>
          <a:endParaRPr lang="cs-CZ"/>
        </a:p>
      </dgm:t>
    </dgm:pt>
    <dgm:pt modelId="{EF6165F6-7082-4FCF-9591-1D6DAC351AC6}">
      <dgm:prSet phldrT="[Text]"/>
      <dgm:spPr/>
      <dgm:t>
        <a:bodyPr/>
        <a:lstStyle/>
        <a:p>
          <a:r>
            <a:rPr lang="cs-CZ" dirty="0" err="1" smtClean="0"/>
            <a:t>vě</a:t>
          </a:r>
          <a:endParaRPr lang="cs-CZ" dirty="0"/>
        </a:p>
      </dgm:t>
    </dgm:pt>
    <dgm:pt modelId="{2EE03869-BA47-40FC-B511-09000D080EF7}" type="parTrans" cxnId="{68514776-2E83-4570-B269-8CED7F80B8C2}">
      <dgm:prSet/>
      <dgm:spPr/>
      <dgm:t>
        <a:bodyPr/>
        <a:lstStyle/>
        <a:p>
          <a:endParaRPr lang="cs-CZ"/>
        </a:p>
      </dgm:t>
    </dgm:pt>
    <dgm:pt modelId="{17DF18C5-C4E8-40E7-BB10-11B4A194794A}" type="sibTrans" cxnId="{68514776-2E83-4570-B269-8CED7F80B8C2}">
      <dgm:prSet/>
      <dgm:spPr/>
      <dgm:t>
        <a:bodyPr/>
        <a:lstStyle/>
        <a:p>
          <a:endParaRPr lang="cs-CZ"/>
        </a:p>
      </dgm:t>
    </dgm:pt>
    <dgm:pt modelId="{FC7877B8-9C9A-4519-9A93-BDA6927EF08A}">
      <dgm:prSet phldrT="[Text]"/>
      <dgm:spPr/>
      <dgm:t>
        <a:bodyPr/>
        <a:lstStyle/>
        <a:p>
          <a:r>
            <a:rPr lang="cs-CZ" dirty="0" err="1" smtClean="0"/>
            <a:t>ra</a:t>
          </a:r>
          <a:endParaRPr lang="cs-CZ" dirty="0"/>
        </a:p>
      </dgm:t>
    </dgm:pt>
    <dgm:pt modelId="{5E50BCF8-8436-44DE-9AFF-1EAFE9F599AD}" type="parTrans" cxnId="{CA1B6AA5-D4D1-4ADD-ADA7-4BFCBFBD53E4}">
      <dgm:prSet/>
      <dgm:spPr/>
      <dgm:t>
        <a:bodyPr/>
        <a:lstStyle/>
        <a:p>
          <a:endParaRPr lang="cs-CZ"/>
        </a:p>
      </dgm:t>
    </dgm:pt>
    <dgm:pt modelId="{B7CDC703-D53F-4CD0-B12D-7BC5F7C8F263}" type="sibTrans" cxnId="{CA1B6AA5-D4D1-4ADD-ADA7-4BFCBFBD53E4}">
      <dgm:prSet/>
      <dgm:spPr/>
      <dgm:t>
        <a:bodyPr/>
        <a:lstStyle/>
        <a:p>
          <a:endParaRPr lang="cs-CZ"/>
        </a:p>
      </dgm:t>
    </dgm:pt>
    <dgm:pt modelId="{3276F861-5795-4003-8A20-C368179B8AB8}">
      <dgm:prSet phldrT="[Text]"/>
      <dgm:spPr/>
      <dgm:t>
        <a:bodyPr/>
        <a:lstStyle/>
        <a:p>
          <a:r>
            <a:rPr lang="cs-CZ" dirty="0" smtClean="0"/>
            <a:t>ptá</a:t>
          </a:r>
          <a:endParaRPr lang="cs-CZ" dirty="0"/>
        </a:p>
      </dgm:t>
    </dgm:pt>
    <dgm:pt modelId="{0C5D617B-B534-4579-9CCA-5F0A50FF0EA5}" type="parTrans" cxnId="{07D8B5D3-1B06-4041-930C-9361105536A0}">
      <dgm:prSet/>
      <dgm:spPr/>
      <dgm:t>
        <a:bodyPr/>
        <a:lstStyle/>
        <a:p>
          <a:endParaRPr lang="cs-CZ"/>
        </a:p>
      </dgm:t>
    </dgm:pt>
    <dgm:pt modelId="{E7F16C91-1DA8-489B-8E1C-1C7E34686882}" type="sibTrans" cxnId="{07D8B5D3-1B06-4041-930C-9361105536A0}">
      <dgm:prSet/>
      <dgm:spPr/>
      <dgm:t>
        <a:bodyPr/>
        <a:lstStyle/>
        <a:p>
          <a:endParaRPr lang="cs-CZ"/>
        </a:p>
      </dgm:t>
    </dgm:pt>
    <dgm:pt modelId="{7869ECE3-CCC0-4103-877E-EDF473F08D8D}">
      <dgm:prSet phldrT="[Text]"/>
      <dgm:spPr/>
      <dgm:t>
        <a:bodyPr/>
        <a:lstStyle/>
        <a:p>
          <a:r>
            <a:rPr lang="cs-CZ" dirty="0" err="1" smtClean="0"/>
            <a:t>Vrab</a:t>
          </a:r>
          <a:endParaRPr lang="cs-CZ" dirty="0"/>
        </a:p>
      </dgm:t>
    </dgm:pt>
    <dgm:pt modelId="{E3245AA8-F2AB-4B17-BDA0-77E15FC03BDB}" type="parTrans" cxnId="{7102F9CF-7816-45DE-A87B-1E467139C389}">
      <dgm:prSet/>
      <dgm:spPr/>
      <dgm:t>
        <a:bodyPr/>
        <a:lstStyle/>
        <a:p>
          <a:endParaRPr lang="cs-CZ"/>
        </a:p>
      </dgm:t>
    </dgm:pt>
    <dgm:pt modelId="{09438462-CF59-4AB4-98DD-5EA8DEBA0DF8}" type="sibTrans" cxnId="{7102F9CF-7816-45DE-A87B-1E467139C389}">
      <dgm:prSet/>
      <dgm:spPr/>
      <dgm:t>
        <a:bodyPr/>
        <a:lstStyle/>
        <a:p>
          <a:endParaRPr lang="cs-CZ"/>
        </a:p>
      </dgm:t>
    </dgm:pt>
    <dgm:pt modelId="{0F363F4B-4B9D-426D-A428-1D56D4C24CF3}">
      <dgm:prSet phldrT="[Text]"/>
      <dgm:spPr/>
      <dgm:t>
        <a:bodyPr/>
        <a:lstStyle/>
        <a:p>
          <a:r>
            <a:rPr lang="cs-CZ" dirty="0" err="1" smtClean="0"/>
            <a:t>Pavou</a:t>
          </a:r>
          <a:endParaRPr lang="cs-CZ" dirty="0"/>
        </a:p>
      </dgm:t>
    </dgm:pt>
    <dgm:pt modelId="{B47DB0E4-33CC-49D4-8249-52D6BFE66EEF}" type="parTrans" cxnId="{F3C83C7D-0DA3-4818-B2A3-94629D295C9D}">
      <dgm:prSet/>
      <dgm:spPr/>
      <dgm:t>
        <a:bodyPr/>
        <a:lstStyle/>
        <a:p>
          <a:endParaRPr lang="cs-CZ"/>
        </a:p>
      </dgm:t>
    </dgm:pt>
    <dgm:pt modelId="{C889F581-2101-4B38-B8F4-F17C432033BD}" type="sibTrans" cxnId="{F3C83C7D-0DA3-4818-B2A3-94629D295C9D}">
      <dgm:prSet/>
      <dgm:spPr/>
      <dgm:t>
        <a:bodyPr/>
        <a:lstStyle/>
        <a:p>
          <a:endParaRPr lang="cs-CZ"/>
        </a:p>
      </dgm:t>
    </dgm:pt>
    <dgm:pt modelId="{84972AD9-AE36-48FE-B2EE-7E89A8B42A52}">
      <dgm:prSet phldrT="[Text]"/>
      <dgm:spPr/>
      <dgm:t>
        <a:bodyPr/>
        <a:lstStyle/>
        <a:p>
          <a:r>
            <a:rPr lang="cs-CZ" dirty="0" err="1" smtClean="0"/>
            <a:t>Žá</a:t>
          </a:r>
          <a:endParaRPr lang="cs-CZ" dirty="0"/>
        </a:p>
      </dgm:t>
    </dgm:pt>
    <dgm:pt modelId="{BC14B99B-C7D9-4332-B9A0-D1572CFABD78}" type="parTrans" cxnId="{B17D7B06-72DA-44D4-9110-4E168E77ABA4}">
      <dgm:prSet/>
      <dgm:spPr/>
      <dgm:t>
        <a:bodyPr/>
        <a:lstStyle/>
        <a:p>
          <a:endParaRPr lang="cs-CZ"/>
        </a:p>
      </dgm:t>
    </dgm:pt>
    <dgm:pt modelId="{E4886EBA-8155-4ED8-9EE4-2D9849C21D63}" type="sibTrans" cxnId="{B17D7B06-72DA-44D4-9110-4E168E77ABA4}">
      <dgm:prSet/>
      <dgm:spPr/>
      <dgm:t>
        <a:bodyPr/>
        <a:lstStyle/>
        <a:p>
          <a:endParaRPr lang="cs-CZ"/>
        </a:p>
      </dgm:t>
    </dgm:pt>
    <dgm:pt modelId="{7C7AAF52-D6BD-49B6-8375-56BA436AB5E6}">
      <dgm:prSet phldrT="[Text]"/>
      <dgm:spPr/>
      <dgm:t>
        <a:bodyPr/>
        <a:lstStyle/>
        <a:p>
          <a:r>
            <a:rPr lang="cs-CZ" dirty="0" err="1" smtClean="0"/>
            <a:t>Vojá</a:t>
          </a:r>
          <a:endParaRPr lang="cs-CZ" dirty="0"/>
        </a:p>
      </dgm:t>
    </dgm:pt>
    <dgm:pt modelId="{2142C5BE-8D1C-4736-A2F4-0C62A193C60E}" type="parTrans" cxnId="{4A4A5C46-A204-468B-BB01-5AF349DC43EC}">
      <dgm:prSet/>
      <dgm:spPr/>
      <dgm:t>
        <a:bodyPr/>
        <a:lstStyle/>
        <a:p>
          <a:endParaRPr lang="cs-CZ"/>
        </a:p>
      </dgm:t>
    </dgm:pt>
    <dgm:pt modelId="{A4A391BC-1D92-44DB-B57F-C8CF4883B67E}" type="sibTrans" cxnId="{4A4A5C46-A204-468B-BB01-5AF349DC43EC}">
      <dgm:prSet/>
      <dgm:spPr/>
      <dgm:t>
        <a:bodyPr/>
        <a:lstStyle/>
        <a:p>
          <a:endParaRPr lang="cs-CZ"/>
        </a:p>
      </dgm:t>
    </dgm:pt>
    <dgm:pt modelId="{3C928A9E-7CCC-495D-8C63-AF6312BF661A}">
      <dgm:prSet phldrT="[Text]"/>
      <dgm:spPr/>
      <dgm:t>
        <a:bodyPr/>
        <a:lstStyle/>
        <a:p>
          <a:endParaRPr lang="cs-CZ" dirty="0"/>
        </a:p>
      </dgm:t>
    </dgm:pt>
    <dgm:pt modelId="{0AB6C2C1-3E54-433E-8C36-14E3128BAE4B}" type="parTrans" cxnId="{99B9FA8E-2302-42B2-8A5B-4823B569191F}">
      <dgm:prSet/>
      <dgm:spPr/>
      <dgm:t>
        <a:bodyPr/>
        <a:lstStyle/>
        <a:p>
          <a:endParaRPr lang="cs-CZ"/>
        </a:p>
      </dgm:t>
    </dgm:pt>
    <dgm:pt modelId="{78599A4B-6FAE-4032-ADA2-B10BE9E1F0A1}" type="sibTrans" cxnId="{99B9FA8E-2302-42B2-8A5B-4823B569191F}">
      <dgm:prSet/>
      <dgm:spPr/>
      <dgm:t>
        <a:bodyPr/>
        <a:lstStyle/>
        <a:p>
          <a:endParaRPr lang="cs-CZ"/>
        </a:p>
      </dgm:t>
    </dgm:pt>
    <dgm:pt modelId="{97C4BD13-BD46-418C-B67E-DD181C30B5B5}" type="pres">
      <dgm:prSet presAssocID="{21E05219-72A7-4DB8-AE5C-AA85E4EF944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46AF47C-0CE2-406D-B7DD-21651D6195F1}" type="pres">
      <dgm:prSet presAssocID="{3FD0F016-381B-44ED-A692-BECB991CAE76}" presName="centerShape" presStyleLbl="node0" presStyleIdx="0" presStyleCnt="1"/>
      <dgm:spPr/>
      <dgm:t>
        <a:bodyPr/>
        <a:lstStyle/>
        <a:p>
          <a:endParaRPr lang="cs-CZ"/>
        </a:p>
      </dgm:t>
    </dgm:pt>
    <dgm:pt modelId="{04571403-E1EF-4BCC-8519-D7EA62F86563}" type="pres">
      <dgm:prSet presAssocID="{EF6165F6-7082-4FCF-9591-1D6DAC351AC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C1BC3D-6B70-42A1-8F6E-E9E093E20A35}" type="pres">
      <dgm:prSet presAssocID="{EF6165F6-7082-4FCF-9591-1D6DAC351AC6}" presName="dummy" presStyleCnt="0"/>
      <dgm:spPr/>
    </dgm:pt>
    <dgm:pt modelId="{27046606-B6BC-4EA4-8154-060A12501E7C}" type="pres">
      <dgm:prSet presAssocID="{17DF18C5-C4E8-40E7-BB10-11B4A194794A}" presName="sibTrans" presStyleLbl="sibTrans2D1" presStyleIdx="0" presStyleCnt="7"/>
      <dgm:spPr/>
      <dgm:t>
        <a:bodyPr/>
        <a:lstStyle/>
        <a:p>
          <a:endParaRPr lang="cs-CZ"/>
        </a:p>
      </dgm:t>
    </dgm:pt>
    <dgm:pt modelId="{39168768-3FFD-494F-9238-54859B260E13}" type="pres">
      <dgm:prSet presAssocID="{FC7877B8-9C9A-4519-9A93-BDA6927EF08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568C2F-C063-432A-AB18-1E65690889FE}" type="pres">
      <dgm:prSet presAssocID="{FC7877B8-9C9A-4519-9A93-BDA6927EF08A}" presName="dummy" presStyleCnt="0"/>
      <dgm:spPr/>
    </dgm:pt>
    <dgm:pt modelId="{344A6A71-1AF7-446D-B743-99A3378CF523}" type="pres">
      <dgm:prSet presAssocID="{B7CDC703-D53F-4CD0-B12D-7BC5F7C8F263}" presName="sibTrans" presStyleLbl="sibTrans2D1" presStyleIdx="1" presStyleCnt="7"/>
      <dgm:spPr/>
      <dgm:t>
        <a:bodyPr/>
        <a:lstStyle/>
        <a:p>
          <a:endParaRPr lang="cs-CZ"/>
        </a:p>
      </dgm:t>
    </dgm:pt>
    <dgm:pt modelId="{0333AEDF-9C60-41B3-AE20-10DD2D922DD7}" type="pres">
      <dgm:prSet presAssocID="{3276F861-5795-4003-8A20-C368179B8AB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EDB848-C0B1-49B5-9BCF-4B1A578B5E37}" type="pres">
      <dgm:prSet presAssocID="{3276F861-5795-4003-8A20-C368179B8AB8}" presName="dummy" presStyleCnt="0"/>
      <dgm:spPr/>
    </dgm:pt>
    <dgm:pt modelId="{069B1E8D-9698-4F7E-9FBD-82007B6BB555}" type="pres">
      <dgm:prSet presAssocID="{E7F16C91-1DA8-489B-8E1C-1C7E34686882}" presName="sibTrans" presStyleLbl="sibTrans2D1" presStyleIdx="2" presStyleCnt="7"/>
      <dgm:spPr/>
      <dgm:t>
        <a:bodyPr/>
        <a:lstStyle/>
        <a:p>
          <a:endParaRPr lang="cs-CZ"/>
        </a:p>
      </dgm:t>
    </dgm:pt>
    <dgm:pt modelId="{4A034BFB-0621-416D-9C75-6826193FEC12}" type="pres">
      <dgm:prSet presAssocID="{7869ECE3-CCC0-4103-877E-EDF473F08D8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CC3A28-ECA4-4C37-8023-F4DBDFA0112F}" type="pres">
      <dgm:prSet presAssocID="{7869ECE3-CCC0-4103-877E-EDF473F08D8D}" presName="dummy" presStyleCnt="0"/>
      <dgm:spPr/>
    </dgm:pt>
    <dgm:pt modelId="{8FCFF2D3-DD1D-45E1-A5F9-98A2B7CAD2F6}" type="pres">
      <dgm:prSet presAssocID="{09438462-CF59-4AB4-98DD-5EA8DEBA0DF8}" presName="sibTrans" presStyleLbl="sibTrans2D1" presStyleIdx="3" presStyleCnt="7"/>
      <dgm:spPr/>
      <dgm:t>
        <a:bodyPr/>
        <a:lstStyle/>
        <a:p>
          <a:endParaRPr lang="cs-CZ"/>
        </a:p>
      </dgm:t>
    </dgm:pt>
    <dgm:pt modelId="{05E470CB-297B-4AA4-ADEA-37B3C6F220B5}" type="pres">
      <dgm:prSet presAssocID="{0F363F4B-4B9D-426D-A428-1D56D4C24CF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B3DBA8-9307-47D4-8D7F-5F07E6A8C9E7}" type="pres">
      <dgm:prSet presAssocID="{0F363F4B-4B9D-426D-A428-1D56D4C24CF3}" presName="dummy" presStyleCnt="0"/>
      <dgm:spPr/>
    </dgm:pt>
    <dgm:pt modelId="{23ECD499-4563-47C1-A0F6-111E86FA0503}" type="pres">
      <dgm:prSet presAssocID="{C889F581-2101-4B38-B8F4-F17C432033BD}" presName="sibTrans" presStyleLbl="sibTrans2D1" presStyleIdx="4" presStyleCnt="7"/>
      <dgm:spPr/>
      <dgm:t>
        <a:bodyPr/>
        <a:lstStyle/>
        <a:p>
          <a:endParaRPr lang="cs-CZ"/>
        </a:p>
      </dgm:t>
    </dgm:pt>
    <dgm:pt modelId="{877CD035-87DC-4142-8637-023F25F450BF}" type="pres">
      <dgm:prSet presAssocID="{84972AD9-AE36-48FE-B2EE-7E89A8B42A5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98947A-5686-4720-A32F-D38855E24439}" type="pres">
      <dgm:prSet presAssocID="{84972AD9-AE36-48FE-B2EE-7E89A8B42A52}" presName="dummy" presStyleCnt="0"/>
      <dgm:spPr/>
    </dgm:pt>
    <dgm:pt modelId="{FCF75D03-0CE3-4F1B-A2D1-DFE22FFDF2A7}" type="pres">
      <dgm:prSet presAssocID="{E4886EBA-8155-4ED8-9EE4-2D9849C21D63}" presName="sibTrans" presStyleLbl="sibTrans2D1" presStyleIdx="5" presStyleCnt="7"/>
      <dgm:spPr/>
      <dgm:t>
        <a:bodyPr/>
        <a:lstStyle/>
        <a:p>
          <a:endParaRPr lang="cs-CZ"/>
        </a:p>
      </dgm:t>
    </dgm:pt>
    <dgm:pt modelId="{2A17822C-2490-4EA6-B7D5-0C861D3C6F79}" type="pres">
      <dgm:prSet presAssocID="{7C7AAF52-D6BD-49B6-8375-56BA436AB5E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3F7498-AC87-4CB0-9426-E60EB4B7C930}" type="pres">
      <dgm:prSet presAssocID="{7C7AAF52-D6BD-49B6-8375-56BA436AB5E6}" presName="dummy" presStyleCnt="0"/>
      <dgm:spPr/>
    </dgm:pt>
    <dgm:pt modelId="{198ABFE7-BD1E-45E5-A93D-50653204DF29}" type="pres">
      <dgm:prSet presAssocID="{A4A391BC-1D92-44DB-B57F-C8CF4883B67E}" presName="sibTrans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40A44356-3E86-4317-A935-FF7497F25CB3}" type="presOf" srcId="{0F363F4B-4B9D-426D-A428-1D56D4C24CF3}" destId="{05E470CB-297B-4AA4-ADEA-37B3C6F220B5}" srcOrd="0" destOrd="0" presId="urn:microsoft.com/office/officeart/2005/8/layout/radial6"/>
    <dgm:cxn modelId="{7981181F-8E1D-4907-A8E4-00556F1529E5}" type="presOf" srcId="{3FD0F016-381B-44ED-A692-BECB991CAE76}" destId="{746AF47C-0CE2-406D-B7DD-21651D6195F1}" srcOrd="0" destOrd="0" presId="urn:microsoft.com/office/officeart/2005/8/layout/radial6"/>
    <dgm:cxn modelId="{979C7E0D-9BDA-4A67-8FAE-13608E63B621}" type="presOf" srcId="{FC7877B8-9C9A-4519-9A93-BDA6927EF08A}" destId="{39168768-3FFD-494F-9238-54859B260E13}" srcOrd="0" destOrd="0" presId="urn:microsoft.com/office/officeart/2005/8/layout/radial6"/>
    <dgm:cxn modelId="{99B9FA8E-2302-42B2-8A5B-4823B569191F}" srcId="{21E05219-72A7-4DB8-AE5C-AA85E4EF944A}" destId="{3C928A9E-7CCC-495D-8C63-AF6312BF661A}" srcOrd="1" destOrd="0" parTransId="{0AB6C2C1-3E54-433E-8C36-14E3128BAE4B}" sibTransId="{78599A4B-6FAE-4032-ADA2-B10BE9E1F0A1}"/>
    <dgm:cxn modelId="{B54F7F09-4686-4C66-9B97-6962F5DC2B14}" type="presOf" srcId="{3276F861-5795-4003-8A20-C368179B8AB8}" destId="{0333AEDF-9C60-41B3-AE20-10DD2D922DD7}" srcOrd="0" destOrd="0" presId="urn:microsoft.com/office/officeart/2005/8/layout/radial6"/>
    <dgm:cxn modelId="{B47B35D4-88AC-4C26-A6E6-EC20D2C62647}" type="presOf" srcId="{C889F581-2101-4B38-B8F4-F17C432033BD}" destId="{23ECD499-4563-47C1-A0F6-111E86FA0503}" srcOrd="0" destOrd="0" presId="urn:microsoft.com/office/officeart/2005/8/layout/radial6"/>
    <dgm:cxn modelId="{3C5E9BE2-0612-4D10-9DDA-CE8B20B5E05C}" type="presOf" srcId="{09438462-CF59-4AB4-98DD-5EA8DEBA0DF8}" destId="{8FCFF2D3-DD1D-45E1-A5F9-98A2B7CAD2F6}" srcOrd="0" destOrd="0" presId="urn:microsoft.com/office/officeart/2005/8/layout/radial6"/>
    <dgm:cxn modelId="{B17D7B06-72DA-44D4-9110-4E168E77ABA4}" srcId="{3FD0F016-381B-44ED-A692-BECB991CAE76}" destId="{84972AD9-AE36-48FE-B2EE-7E89A8B42A52}" srcOrd="5" destOrd="0" parTransId="{BC14B99B-C7D9-4332-B9A0-D1572CFABD78}" sibTransId="{E4886EBA-8155-4ED8-9EE4-2D9849C21D63}"/>
    <dgm:cxn modelId="{CB2C121A-49A1-4F85-A7C6-055A04FFFC6E}" type="presOf" srcId="{A4A391BC-1D92-44DB-B57F-C8CF4883B67E}" destId="{198ABFE7-BD1E-45E5-A93D-50653204DF29}" srcOrd="0" destOrd="0" presId="urn:microsoft.com/office/officeart/2005/8/layout/radial6"/>
    <dgm:cxn modelId="{58428433-E9DE-4A07-AAEA-B9A49D0F0C4A}" type="presOf" srcId="{E7F16C91-1DA8-489B-8E1C-1C7E34686882}" destId="{069B1E8D-9698-4F7E-9FBD-82007B6BB555}" srcOrd="0" destOrd="0" presId="urn:microsoft.com/office/officeart/2005/8/layout/radial6"/>
    <dgm:cxn modelId="{6ECF8F13-62D9-4153-96F5-88E488D0F2CF}" type="presOf" srcId="{B7CDC703-D53F-4CD0-B12D-7BC5F7C8F263}" destId="{344A6A71-1AF7-446D-B743-99A3378CF523}" srcOrd="0" destOrd="0" presId="urn:microsoft.com/office/officeart/2005/8/layout/radial6"/>
    <dgm:cxn modelId="{6E7ACFE6-8676-4F8D-81EA-EC6FCD3A6AE5}" type="presOf" srcId="{E4886EBA-8155-4ED8-9EE4-2D9849C21D63}" destId="{FCF75D03-0CE3-4F1B-A2D1-DFE22FFDF2A7}" srcOrd="0" destOrd="0" presId="urn:microsoft.com/office/officeart/2005/8/layout/radial6"/>
    <dgm:cxn modelId="{07D8B5D3-1B06-4041-930C-9361105536A0}" srcId="{3FD0F016-381B-44ED-A692-BECB991CAE76}" destId="{3276F861-5795-4003-8A20-C368179B8AB8}" srcOrd="2" destOrd="0" parTransId="{0C5D617B-B534-4579-9CCA-5F0A50FF0EA5}" sibTransId="{E7F16C91-1DA8-489B-8E1C-1C7E34686882}"/>
    <dgm:cxn modelId="{530D91AF-6B5C-4723-907D-72FCD96D21A7}" type="presOf" srcId="{17DF18C5-C4E8-40E7-BB10-11B4A194794A}" destId="{27046606-B6BC-4EA4-8154-060A12501E7C}" srcOrd="0" destOrd="0" presId="urn:microsoft.com/office/officeart/2005/8/layout/radial6"/>
    <dgm:cxn modelId="{7102F9CF-7816-45DE-A87B-1E467139C389}" srcId="{3FD0F016-381B-44ED-A692-BECB991CAE76}" destId="{7869ECE3-CCC0-4103-877E-EDF473F08D8D}" srcOrd="3" destOrd="0" parTransId="{E3245AA8-F2AB-4B17-BDA0-77E15FC03BDB}" sibTransId="{09438462-CF59-4AB4-98DD-5EA8DEBA0DF8}"/>
    <dgm:cxn modelId="{07FBADEE-B4A9-44CD-BCFB-A16EC038C15C}" srcId="{21E05219-72A7-4DB8-AE5C-AA85E4EF944A}" destId="{3FD0F016-381B-44ED-A692-BECB991CAE76}" srcOrd="0" destOrd="0" parTransId="{A5634D17-39A8-4631-9EE8-41D94DC97407}" sibTransId="{796EFCA9-6073-4AC1-B56E-130BC1CB68A2}"/>
    <dgm:cxn modelId="{F3C83C7D-0DA3-4818-B2A3-94629D295C9D}" srcId="{3FD0F016-381B-44ED-A692-BECB991CAE76}" destId="{0F363F4B-4B9D-426D-A428-1D56D4C24CF3}" srcOrd="4" destOrd="0" parTransId="{B47DB0E4-33CC-49D4-8249-52D6BFE66EEF}" sibTransId="{C889F581-2101-4B38-B8F4-F17C432033BD}"/>
    <dgm:cxn modelId="{9307AE36-0F89-42E6-B483-A8FE9DBA58B7}" type="presOf" srcId="{21E05219-72A7-4DB8-AE5C-AA85E4EF944A}" destId="{97C4BD13-BD46-418C-B67E-DD181C30B5B5}" srcOrd="0" destOrd="0" presId="urn:microsoft.com/office/officeart/2005/8/layout/radial6"/>
    <dgm:cxn modelId="{CA1B6AA5-D4D1-4ADD-ADA7-4BFCBFBD53E4}" srcId="{3FD0F016-381B-44ED-A692-BECB991CAE76}" destId="{FC7877B8-9C9A-4519-9A93-BDA6927EF08A}" srcOrd="1" destOrd="0" parTransId="{5E50BCF8-8436-44DE-9AFF-1EAFE9F599AD}" sibTransId="{B7CDC703-D53F-4CD0-B12D-7BC5F7C8F263}"/>
    <dgm:cxn modelId="{61187BE5-5397-4086-89A0-9322A19C2ABA}" type="presOf" srcId="{7869ECE3-CCC0-4103-877E-EDF473F08D8D}" destId="{4A034BFB-0621-416D-9C75-6826193FEC12}" srcOrd="0" destOrd="0" presId="urn:microsoft.com/office/officeart/2005/8/layout/radial6"/>
    <dgm:cxn modelId="{D201513D-2F3A-4FB8-9B24-71D188249DC1}" type="presOf" srcId="{7C7AAF52-D6BD-49B6-8375-56BA436AB5E6}" destId="{2A17822C-2490-4EA6-B7D5-0C861D3C6F79}" srcOrd="0" destOrd="0" presId="urn:microsoft.com/office/officeart/2005/8/layout/radial6"/>
    <dgm:cxn modelId="{F2ABC1D3-111D-4545-B2CE-AB43078D78FA}" type="presOf" srcId="{EF6165F6-7082-4FCF-9591-1D6DAC351AC6}" destId="{04571403-E1EF-4BCC-8519-D7EA62F86563}" srcOrd="0" destOrd="0" presId="urn:microsoft.com/office/officeart/2005/8/layout/radial6"/>
    <dgm:cxn modelId="{68514776-2E83-4570-B269-8CED7F80B8C2}" srcId="{3FD0F016-381B-44ED-A692-BECB991CAE76}" destId="{EF6165F6-7082-4FCF-9591-1D6DAC351AC6}" srcOrd="0" destOrd="0" parTransId="{2EE03869-BA47-40FC-B511-09000D080EF7}" sibTransId="{17DF18C5-C4E8-40E7-BB10-11B4A194794A}"/>
    <dgm:cxn modelId="{4A4A5C46-A204-468B-BB01-5AF349DC43EC}" srcId="{3FD0F016-381B-44ED-A692-BECB991CAE76}" destId="{7C7AAF52-D6BD-49B6-8375-56BA436AB5E6}" srcOrd="6" destOrd="0" parTransId="{2142C5BE-8D1C-4736-A2F4-0C62A193C60E}" sibTransId="{A4A391BC-1D92-44DB-B57F-C8CF4883B67E}"/>
    <dgm:cxn modelId="{A12D7E9E-856D-4181-8ECE-2C6FF29D7029}" type="presOf" srcId="{84972AD9-AE36-48FE-B2EE-7E89A8B42A52}" destId="{877CD035-87DC-4142-8637-023F25F450BF}" srcOrd="0" destOrd="0" presId="urn:microsoft.com/office/officeart/2005/8/layout/radial6"/>
    <dgm:cxn modelId="{12E5FB07-D371-42E0-A64D-8DC5865967B5}" type="presParOf" srcId="{97C4BD13-BD46-418C-B67E-DD181C30B5B5}" destId="{746AF47C-0CE2-406D-B7DD-21651D6195F1}" srcOrd="0" destOrd="0" presId="urn:microsoft.com/office/officeart/2005/8/layout/radial6"/>
    <dgm:cxn modelId="{29903566-732D-48AD-87C0-2A0D71372517}" type="presParOf" srcId="{97C4BD13-BD46-418C-B67E-DD181C30B5B5}" destId="{04571403-E1EF-4BCC-8519-D7EA62F86563}" srcOrd="1" destOrd="0" presId="urn:microsoft.com/office/officeart/2005/8/layout/radial6"/>
    <dgm:cxn modelId="{2BE0F6A3-2850-4BBE-A9B6-7199A1B22ADB}" type="presParOf" srcId="{97C4BD13-BD46-418C-B67E-DD181C30B5B5}" destId="{F4C1BC3D-6B70-42A1-8F6E-E9E093E20A35}" srcOrd="2" destOrd="0" presId="urn:microsoft.com/office/officeart/2005/8/layout/radial6"/>
    <dgm:cxn modelId="{B8D61CB4-0E51-46AD-93F8-09A36DD7FD91}" type="presParOf" srcId="{97C4BD13-BD46-418C-B67E-DD181C30B5B5}" destId="{27046606-B6BC-4EA4-8154-060A12501E7C}" srcOrd="3" destOrd="0" presId="urn:microsoft.com/office/officeart/2005/8/layout/radial6"/>
    <dgm:cxn modelId="{C298788F-F97E-4C08-9F15-2C7AD756BC76}" type="presParOf" srcId="{97C4BD13-BD46-418C-B67E-DD181C30B5B5}" destId="{39168768-3FFD-494F-9238-54859B260E13}" srcOrd="4" destOrd="0" presId="urn:microsoft.com/office/officeart/2005/8/layout/radial6"/>
    <dgm:cxn modelId="{B7D6F848-0C2B-41C3-B76B-C0DAB3F3FA89}" type="presParOf" srcId="{97C4BD13-BD46-418C-B67E-DD181C30B5B5}" destId="{FD568C2F-C063-432A-AB18-1E65690889FE}" srcOrd="5" destOrd="0" presId="urn:microsoft.com/office/officeart/2005/8/layout/radial6"/>
    <dgm:cxn modelId="{F538128D-1E1B-49EE-97B3-2325D51A141E}" type="presParOf" srcId="{97C4BD13-BD46-418C-B67E-DD181C30B5B5}" destId="{344A6A71-1AF7-446D-B743-99A3378CF523}" srcOrd="6" destOrd="0" presId="urn:microsoft.com/office/officeart/2005/8/layout/radial6"/>
    <dgm:cxn modelId="{9E1DFCA1-A809-41D1-A7DF-9F74C1CDC7AF}" type="presParOf" srcId="{97C4BD13-BD46-418C-B67E-DD181C30B5B5}" destId="{0333AEDF-9C60-41B3-AE20-10DD2D922DD7}" srcOrd="7" destOrd="0" presId="urn:microsoft.com/office/officeart/2005/8/layout/radial6"/>
    <dgm:cxn modelId="{5E3B0210-BCE4-449C-AF92-733513F74E6F}" type="presParOf" srcId="{97C4BD13-BD46-418C-B67E-DD181C30B5B5}" destId="{82EDB848-C0B1-49B5-9BCF-4B1A578B5E37}" srcOrd="8" destOrd="0" presId="urn:microsoft.com/office/officeart/2005/8/layout/radial6"/>
    <dgm:cxn modelId="{D09E5840-D65F-41EE-A128-63088BBB5EC8}" type="presParOf" srcId="{97C4BD13-BD46-418C-B67E-DD181C30B5B5}" destId="{069B1E8D-9698-4F7E-9FBD-82007B6BB555}" srcOrd="9" destOrd="0" presId="urn:microsoft.com/office/officeart/2005/8/layout/radial6"/>
    <dgm:cxn modelId="{076A5033-02FC-4D98-8C25-0B413208C544}" type="presParOf" srcId="{97C4BD13-BD46-418C-B67E-DD181C30B5B5}" destId="{4A034BFB-0621-416D-9C75-6826193FEC12}" srcOrd="10" destOrd="0" presId="urn:microsoft.com/office/officeart/2005/8/layout/radial6"/>
    <dgm:cxn modelId="{7A803735-0070-40BA-86CF-C38392177070}" type="presParOf" srcId="{97C4BD13-BD46-418C-B67E-DD181C30B5B5}" destId="{28CC3A28-ECA4-4C37-8023-F4DBDFA0112F}" srcOrd="11" destOrd="0" presId="urn:microsoft.com/office/officeart/2005/8/layout/radial6"/>
    <dgm:cxn modelId="{BD225FA3-4F93-46EA-A7F6-90EDB1D388E6}" type="presParOf" srcId="{97C4BD13-BD46-418C-B67E-DD181C30B5B5}" destId="{8FCFF2D3-DD1D-45E1-A5F9-98A2B7CAD2F6}" srcOrd="12" destOrd="0" presId="urn:microsoft.com/office/officeart/2005/8/layout/radial6"/>
    <dgm:cxn modelId="{D07253BE-4A76-43C5-B608-FD0457118DA7}" type="presParOf" srcId="{97C4BD13-BD46-418C-B67E-DD181C30B5B5}" destId="{05E470CB-297B-4AA4-ADEA-37B3C6F220B5}" srcOrd="13" destOrd="0" presId="urn:microsoft.com/office/officeart/2005/8/layout/radial6"/>
    <dgm:cxn modelId="{0485899D-AF4C-4830-B54C-9FD05F56F508}" type="presParOf" srcId="{97C4BD13-BD46-418C-B67E-DD181C30B5B5}" destId="{CEB3DBA8-9307-47D4-8D7F-5F07E6A8C9E7}" srcOrd="14" destOrd="0" presId="urn:microsoft.com/office/officeart/2005/8/layout/radial6"/>
    <dgm:cxn modelId="{66131CF4-D300-47C1-9CB0-39CE988D6DC1}" type="presParOf" srcId="{97C4BD13-BD46-418C-B67E-DD181C30B5B5}" destId="{23ECD499-4563-47C1-A0F6-111E86FA0503}" srcOrd="15" destOrd="0" presId="urn:microsoft.com/office/officeart/2005/8/layout/radial6"/>
    <dgm:cxn modelId="{CF8D7CB6-CD14-4FAD-A8AE-93EE1C155C98}" type="presParOf" srcId="{97C4BD13-BD46-418C-B67E-DD181C30B5B5}" destId="{877CD035-87DC-4142-8637-023F25F450BF}" srcOrd="16" destOrd="0" presId="urn:microsoft.com/office/officeart/2005/8/layout/radial6"/>
    <dgm:cxn modelId="{09A82AAF-4BBD-4876-A738-302C7A827CF6}" type="presParOf" srcId="{97C4BD13-BD46-418C-B67E-DD181C30B5B5}" destId="{0C98947A-5686-4720-A32F-D38855E24439}" srcOrd="17" destOrd="0" presId="urn:microsoft.com/office/officeart/2005/8/layout/radial6"/>
    <dgm:cxn modelId="{657666A2-3F19-4F82-97E4-937B7F3277D6}" type="presParOf" srcId="{97C4BD13-BD46-418C-B67E-DD181C30B5B5}" destId="{FCF75D03-0CE3-4F1B-A2D1-DFE22FFDF2A7}" srcOrd="18" destOrd="0" presId="urn:microsoft.com/office/officeart/2005/8/layout/radial6"/>
    <dgm:cxn modelId="{1F5573BC-A046-4B7C-8269-83192A05F0CE}" type="presParOf" srcId="{97C4BD13-BD46-418C-B67E-DD181C30B5B5}" destId="{2A17822C-2490-4EA6-B7D5-0C861D3C6F79}" srcOrd="19" destOrd="0" presId="urn:microsoft.com/office/officeart/2005/8/layout/radial6"/>
    <dgm:cxn modelId="{6C43F2C9-05F6-45F0-A157-46B8FCA85431}" type="presParOf" srcId="{97C4BD13-BD46-418C-B67E-DD181C30B5B5}" destId="{623F7498-AC87-4CB0-9426-E60EB4B7C930}" srcOrd="20" destOrd="0" presId="urn:microsoft.com/office/officeart/2005/8/layout/radial6"/>
    <dgm:cxn modelId="{8093BF34-E89F-426A-9756-E3D4C8EA17CB}" type="presParOf" srcId="{97C4BD13-BD46-418C-B67E-DD181C30B5B5}" destId="{198ABFE7-BD1E-45E5-A93D-50653204DF29}" srcOrd="21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E05219-72A7-4DB8-AE5C-AA85E4EF944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D0F016-381B-44ED-A692-BECB991CAE76}">
      <dgm:prSet phldrT="[Text]"/>
      <dgm:spPr/>
      <dgm:t>
        <a:bodyPr/>
        <a:lstStyle/>
        <a:p>
          <a:r>
            <a:rPr lang="cs-CZ" dirty="0" err="1" smtClean="0"/>
            <a:t>ci</a:t>
          </a:r>
          <a:endParaRPr lang="cs-CZ" dirty="0"/>
        </a:p>
      </dgm:t>
    </dgm:pt>
    <dgm:pt modelId="{A5634D17-39A8-4631-9EE8-41D94DC97407}" type="parTrans" cxnId="{07FBADEE-B4A9-44CD-BCFB-A16EC038C15C}">
      <dgm:prSet/>
      <dgm:spPr/>
      <dgm:t>
        <a:bodyPr/>
        <a:lstStyle/>
        <a:p>
          <a:endParaRPr lang="cs-CZ"/>
        </a:p>
      </dgm:t>
    </dgm:pt>
    <dgm:pt modelId="{796EFCA9-6073-4AC1-B56E-130BC1CB68A2}" type="sibTrans" cxnId="{07FBADEE-B4A9-44CD-BCFB-A16EC038C15C}">
      <dgm:prSet/>
      <dgm:spPr/>
      <dgm:t>
        <a:bodyPr/>
        <a:lstStyle/>
        <a:p>
          <a:endParaRPr lang="cs-CZ"/>
        </a:p>
      </dgm:t>
    </dgm:pt>
    <dgm:pt modelId="{EF6165F6-7082-4FCF-9591-1D6DAC351AC6}">
      <dgm:prSet phldrT="[Text]"/>
      <dgm:spPr/>
      <dgm:t>
        <a:bodyPr/>
        <a:lstStyle/>
        <a:p>
          <a:r>
            <a:rPr lang="cs-CZ" dirty="0" err="1" smtClean="0"/>
            <a:t>vě</a:t>
          </a:r>
          <a:endParaRPr lang="cs-CZ" dirty="0"/>
        </a:p>
      </dgm:t>
    </dgm:pt>
    <dgm:pt modelId="{2EE03869-BA47-40FC-B511-09000D080EF7}" type="parTrans" cxnId="{68514776-2E83-4570-B269-8CED7F80B8C2}">
      <dgm:prSet/>
      <dgm:spPr/>
      <dgm:t>
        <a:bodyPr/>
        <a:lstStyle/>
        <a:p>
          <a:endParaRPr lang="cs-CZ"/>
        </a:p>
      </dgm:t>
    </dgm:pt>
    <dgm:pt modelId="{17DF18C5-C4E8-40E7-BB10-11B4A194794A}" type="sibTrans" cxnId="{68514776-2E83-4570-B269-8CED7F80B8C2}">
      <dgm:prSet/>
      <dgm:spPr/>
      <dgm:t>
        <a:bodyPr/>
        <a:lstStyle/>
        <a:p>
          <a:endParaRPr lang="cs-CZ"/>
        </a:p>
      </dgm:t>
    </dgm:pt>
    <dgm:pt modelId="{FC7877B8-9C9A-4519-9A93-BDA6927EF08A}">
      <dgm:prSet phldrT="[Text]"/>
      <dgm:spPr/>
      <dgm:t>
        <a:bodyPr/>
        <a:lstStyle/>
        <a:p>
          <a:r>
            <a:rPr lang="cs-CZ" dirty="0" err="1" smtClean="0"/>
            <a:t>ra</a:t>
          </a:r>
          <a:endParaRPr lang="cs-CZ" dirty="0"/>
        </a:p>
      </dgm:t>
    </dgm:pt>
    <dgm:pt modelId="{5E50BCF8-8436-44DE-9AFF-1EAFE9F599AD}" type="parTrans" cxnId="{CA1B6AA5-D4D1-4ADD-ADA7-4BFCBFBD53E4}">
      <dgm:prSet/>
      <dgm:spPr/>
      <dgm:t>
        <a:bodyPr/>
        <a:lstStyle/>
        <a:p>
          <a:endParaRPr lang="cs-CZ"/>
        </a:p>
      </dgm:t>
    </dgm:pt>
    <dgm:pt modelId="{B7CDC703-D53F-4CD0-B12D-7BC5F7C8F263}" type="sibTrans" cxnId="{CA1B6AA5-D4D1-4ADD-ADA7-4BFCBFBD53E4}">
      <dgm:prSet/>
      <dgm:spPr/>
      <dgm:t>
        <a:bodyPr/>
        <a:lstStyle/>
        <a:p>
          <a:endParaRPr lang="cs-CZ"/>
        </a:p>
      </dgm:t>
    </dgm:pt>
    <dgm:pt modelId="{3276F861-5795-4003-8A20-C368179B8AB8}">
      <dgm:prSet phldrT="[Text]"/>
      <dgm:spPr/>
      <dgm:t>
        <a:bodyPr/>
        <a:lstStyle/>
        <a:p>
          <a:r>
            <a:rPr lang="cs-CZ" dirty="0" smtClean="0"/>
            <a:t>ptá</a:t>
          </a:r>
          <a:endParaRPr lang="cs-CZ" dirty="0"/>
        </a:p>
      </dgm:t>
    </dgm:pt>
    <dgm:pt modelId="{0C5D617B-B534-4579-9CCA-5F0A50FF0EA5}" type="parTrans" cxnId="{07D8B5D3-1B06-4041-930C-9361105536A0}">
      <dgm:prSet/>
      <dgm:spPr/>
      <dgm:t>
        <a:bodyPr/>
        <a:lstStyle/>
        <a:p>
          <a:endParaRPr lang="cs-CZ"/>
        </a:p>
      </dgm:t>
    </dgm:pt>
    <dgm:pt modelId="{E7F16C91-1DA8-489B-8E1C-1C7E34686882}" type="sibTrans" cxnId="{07D8B5D3-1B06-4041-930C-9361105536A0}">
      <dgm:prSet/>
      <dgm:spPr/>
      <dgm:t>
        <a:bodyPr/>
        <a:lstStyle/>
        <a:p>
          <a:endParaRPr lang="cs-CZ"/>
        </a:p>
      </dgm:t>
    </dgm:pt>
    <dgm:pt modelId="{7869ECE3-CCC0-4103-877E-EDF473F08D8D}">
      <dgm:prSet phldrT="[Text]"/>
      <dgm:spPr/>
      <dgm:t>
        <a:bodyPr/>
        <a:lstStyle/>
        <a:p>
          <a:r>
            <a:rPr lang="cs-CZ" dirty="0" err="1" smtClean="0"/>
            <a:t>Vrab</a:t>
          </a:r>
          <a:endParaRPr lang="cs-CZ" dirty="0"/>
        </a:p>
      </dgm:t>
    </dgm:pt>
    <dgm:pt modelId="{E3245AA8-F2AB-4B17-BDA0-77E15FC03BDB}" type="parTrans" cxnId="{7102F9CF-7816-45DE-A87B-1E467139C389}">
      <dgm:prSet/>
      <dgm:spPr/>
      <dgm:t>
        <a:bodyPr/>
        <a:lstStyle/>
        <a:p>
          <a:endParaRPr lang="cs-CZ"/>
        </a:p>
      </dgm:t>
    </dgm:pt>
    <dgm:pt modelId="{09438462-CF59-4AB4-98DD-5EA8DEBA0DF8}" type="sibTrans" cxnId="{7102F9CF-7816-45DE-A87B-1E467139C389}">
      <dgm:prSet/>
      <dgm:spPr/>
      <dgm:t>
        <a:bodyPr/>
        <a:lstStyle/>
        <a:p>
          <a:endParaRPr lang="cs-CZ"/>
        </a:p>
      </dgm:t>
    </dgm:pt>
    <dgm:pt modelId="{0F363F4B-4B9D-426D-A428-1D56D4C24CF3}">
      <dgm:prSet phldrT="[Text]"/>
      <dgm:spPr/>
      <dgm:t>
        <a:bodyPr/>
        <a:lstStyle/>
        <a:p>
          <a:r>
            <a:rPr lang="cs-CZ" dirty="0" err="1" smtClean="0"/>
            <a:t>Pavou</a:t>
          </a:r>
          <a:endParaRPr lang="cs-CZ" dirty="0"/>
        </a:p>
      </dgm:t>
    </dgm:pt>
    <dgm:pt modelId="{B47DB0E4-33CC-49D4-8249-52D6BFE66EEF}" type="parTrans" cxnId="{F3C83C7D-0DA3-4818-B2A3-94629D295C9D}">
      <dgm:prSet/>
      <dgm:spPr/>
      <dgm:t>
        <a:bodyPr/>
        <a:lstStyle/>
        <a:p>
          <a:endParaRPr lang="cs-CZ"/>
        </a:p>
      </dgm:t>
    </dgm:pt>
    <dgm:pt modelId="{C889F581-2101-4B38-B8F4-F17C432033BD}" type="sibTrans" cxnId="{F3C83C7D-0DA3-4818-B2A3-94629D295C9D}">
      <dgm:prSet/>
      <dgm:spPr/>
      <dgm:t>
        <a:bodyPr/>
        <a:lstStyle/>
        <a:p>
          <a:endParaRPr lang="cs-CZ"/>
        </a:p>
      </dgm:t>
    </dgm:pt>
    <dgm:pt modelId="{84972AD9-AE36-48FE-B2EE-7E89A8B42A52}">
      <dgm:prSet phldrT="[Text]"/>
      <dgm:spPr/>
      <dgm:t>
        <a:bodyPr/>
        <a:lstStyle/>
        <a:p>
          <a:r>
            <a:rPr lang="cs-CZ" dirty="0" err="1" smtClean="0"/>
            <a:t>Žá</a:t>
          </a:r>
          <a:endParaRPr lang="cs-CZ" dirty="0"/>
        </a:p>
      </dgm:t>
    </dgm:pt>
    <dgm:pt modelId="{BC14B99B-C7D9-4332-B9A0-D1572CFABD78}" type="parTrans" cxnId="{B17D7B06-72DA-44D4-9110-4E168E77ABA4}">
      <dgm:prSet/>
      <dgm:spPr/>
      <dgm:t>
        <a:bodyPr/>
        <a:lstStyle/>
        <a:p>
          <a:endParaRPr lang="cs-CZ"/>
        </a:p>
      </dgm:t>
    </dgm:pt>
    <dgm:pt modelId="{E4886EBA-8155-4ED8-9EE4-2D9849C21D63}" type="sibTrans" cxnId="{B17D7B06-72DA-44D4-9110-4E168E77ABA4}">
      <dgm:prSet/>
      <dgm:spPr/>
      <dgm:t>
        <a:bodyPr/>
        <a:lstStyle/>
        <a:p>
          <a:endParaRPr lang="cs-CZ"/>
        </a:p>
      </dgm:t>
    </dgm:pt>
    <dgm:pt modelId="{7C7AAF52-D6BD-49B6-8375-56BA436AB5E6}">
      <dgm:prSet phldrT="[Text]"/>
      <dgm:spPr/>
      <dgm:t>
        <a:bodyPr/>
        <a:lstStyle/>
        <a:p>
          <a:r>
            <a:rPr lang="cs-CZ" dirty="0" err="1" smtClean="0"/>
            <a:t>Vojá</a:t>
          </a:r>
          <a:endParaRPr lang="cs-CZ" dirty="0"/>
        </a:p>
      </dgm:t>
    </dgm:pt>
    <dgm:pt modelId="{2142C5BE-8D1C-4736-A2F4-0C62A193C60E}" type="parTrans" cxnId="{4A4A5C46-A204-468B-BB01-5AF349DC43EC}">
      <dgm:prSet/>
      <dgm:spPr/>
      <dgm:t>
        <a:bodyPr/>
        <a:lstStyle/>
        <a:p>
          <a:endParaRPr lang="cs-CZ"/>
        </a:p>
      </dgm:t>
    </dgm:pt>
    <dgm:pt modelId="{A4A391BC-1D92-44DB-B57F-C8CF4883B67E}" type="sibTrans" cxnId="{4A4A5C46-A204-468B-BB01-5AF349DC43EC}">
      <dgm:prSet/>
      <dgm:spPr/>
      <dgm:t>
        <a:bodyPr/>
        <a:lstStyle/>
        <a:p>
          <a:endParaRPr lang="cs-CZ"/>
        </a:p>
      </dgm:t>
    </dgm:pt>
    <dgm:pt modelId="{3C928A9E-7CCC-495D-8C63-AF6312BF661A}">
      <dgm:prSet phldrT="[Text]"/>
      <dgm:spPr/>
      <dgm:t>
        <a:bodyPr/>
        <a:lstStyle/>
        <a:p>
          <a:endParaRPr lang="cs-CZ" dirty="0"/>
        </a:p>
      </dgm:t>
    </dgm:pt>
    <dgm:pt modelId="{0AB6C2C1-3E54-433E-8C36-14E3128BAE4B}" type="parTrans" cxnId="{99B9FA8E-2302-42B2-8A5B-4823B569191F}">
      <dgm:prSet/>
      <dgm:spPr/>
      <dgm:t>
        <a:bodyPr/>
        <a:lstStyle/>
        <a:p>
          <a:endParaRPr lang="cs-CZ"/>
        </a:p>
      </dgm:t>
    </dgm:pt>
    <dgm:pt modelId="{78599A4B-6FAE-4032-ADA2-B10BE9E1F0A1}" type="sibTrans" cxnId="{99B9FA8E-2302-42B2-8A5B-4823B569191F}">
      <dgm:prSet/>
      <dgm:spPr/>
      <dgm:t>
        <a:bodyPr/>
        <a:lstStyle/>
        <a:p>
          <a:endParaRPr lang="cs-CZ"/>
        </a:p>
      </dgm:t>
    </dgm:pt>
    <dgm:pt modelId="{97C4BD13-BD46-418C-B67E-DD181C30B5B5}" type="pres">
      <dgm:prSet presAssocID="{21E05219-72A7-4DB8-AE5C-AA85E4EF944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46AF47C-0CE2-406D-B7DD-21651D6195F1}" type="pres">
      <dgm:prSet presAssocID="{3FD0F016-381B-44ED-A692-BECB991CAE76}" presName="centerShape" presStyleLbl="node0" presStyleIdx="0" presStyleCnt="1"/>
      <dgm:spPr/>
      <dgm:t>
        <a:bodyPr/>
        <a:lstStyle/>
        <a:p>
          <a:endParaRPr lang="cs-CZ"/>
        </a:p>
      </dgm:t>
    </dgm:pt>
    <dgm:pt modelId="{04571403-E1EF-4BCC-8519-D7EA62F86563}" type="pres">
      <dgm:prSet presAssocID="{EF6165F6-7082-4FCF-9591-1D6DAC351AC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C1BC3D-6B70-42A1-8F6E-E9E093E20A35}" type="pres">
      <dgm:prSet presAssocID="{EF6165F6-7082-4FCF-9591-1D6DAC351AC6}" presName="dummy" presStyleCnt="0"/>
      <dgm:spPr/>
    </dgm:pt>
    <dgm:pt modelId="{27046606-B6BC-4EA4-8154-060A12501E7C}" type="pres">
      <dgm:prSet presAssocID="{17DF18C5-C4E8-40E7-BB10-11B4A194794A}" presName="sibTrans" presStyleLbl="sibTrans2D1" presStyleIdx="0" presStyleCnt="7"/>
      <dgm:spPr/>
      <dgm:t>
        <a:bodyPr/>
        <a:lstStyle/>
        <a:p>
          <a:endParaRPr lang="cs-CZ"/>
        </a:p>
      </dgm:t>
    </dgm:pt>
    <dgm:pt modelId="{39168768-3FFD-494F-9238-54859B260E13}" type="pres">
      <dgm:prSet presAssocID="{FC7877B8-9C9A-4519-9A93-BDA6927EF08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568C2F-C063-432A-AB18-1E65690889FE}" type="pres">
      <dgm:prSet presAssocID="{FC7877B8-9C9A-4519-9A93-BDA6927EF08A}" presName="dummy" presStyleCnt="0"/>
      <dgm:spPr/>
    </dgm:pt>
    <dgm:pt modelId="{344A6A71-1AF7-446D-B743-99A3378CF523}" type="pres">
      <dgm:prSet presAssocID="{B7CDC703-D53F-4CD0-B12D-7BC5F7C8F263}" presName="sibTrans" presStyleLbl="sibTrans2D1" presStyleIdx="1" presStyleCnt="7"/>
      <dgm:spPr/>
      <dgm:t>
        <a:bodyPr/>
        <a:lstStyle/>
        <a:p>
          <a:endParaRPr lang="cs-CZ"/>
        </a:p>
      </dgm:t>
    </dgm:pt>
    <dgm:pt modelId="{0333AEDF-9C60-41B3-AE20-10DD2D922DD7}" type="pres">
      <dgm:prSet presAssocID="{3276F861-5795-4003-8A20-C368179B8AB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EDB848-C0B1-49B5-9BCF-4B1A578B5E37}" type="pres">
      <dgm:prSet presAssocID="{3276F861-5795-4003-8A20-C368179B8AB8}" presName="dummy" presStyleCnt="0"/>
      <dgm:spPr/>
    </dgm:pt>
    <dgm:pt modelId="{069B1E8D-9698-4F7E-9FBD-82007B6BB555}" type="pres">
      <dgm:prSet presAssocID="{E7F16C91-1DA8-489B-8E1C-1C7E34686882}" presName="sibTrans" presStyleLbl="sibTrans2D1" presStyleIdx="2" presStyleCnt="7"/>
      <dgm:spPr/>
      <dgm:t>
        <a:bodyPr/>
        <a:lstStyle/>
        <a:p>
          <a:endParaRPr lang="cs-CZ"/>
        </a:p>
      </dgm:t>
    </dgm:pt>
    <dgm:pt modelId="{4A034BFB-0621-416D-9C75-6826193FEC12}" type="pres">
      <dgm:prSet presAssocID="{7869ECE3-CCC0-4103-877E-EDF473F08D8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CC3A28-ECA4-4C37-8023-F4DBDFA0112F}" type="pres">
      <dgm:prSet presAssocID="{7869ECE3-CCC0-4103-877E-EDF473F08D8D}" presName="dummy" presStyleCnt="0"/>
      <dgm:spPr/>
    </dgm:pt>
    <dgm:pt modelId="{8FCFF2D3-DD1D-45E1-A5F9-98A2B7CAD2F6}" type="pres">
      <dgm:prSet presAssocID="{09438462-CF59-4AB4-98DD-5EA8DEBA0DF8}" presName="sibTrans" presStyleLbl="sibTrans2D1" presStyleIdx="3" presStyleCnt="7"/>
      <dgm:spPr/>
      <dgm:t>
        <a:bodyPr/>
        <a:lstStyle/>
        <a:p>
          <a:endParaRPr lang="cs-CZ"/>
        </a:p>
      </dgm:t>
    </dgm:pt>
    <dgm:pt modelId="{05E470CB-297B-4AA4-ADEA-37B3C6F220B5}" type="pres">
      <dgm:prSet presAssocID="{0F363F4B-4B9D-426D-A428-1D56D4C24CF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B3DBA8-9307-47D4-8D7F-5F07E6A8C9E7}" type="pres">
      <dgm:prSet presAssocID="{0F363F4B-4B9D-426D-A428-1D56D4C24CF3}" presName="dummy" presStyleCnt="0"/>
      <dgm:spPr/>
    </dgm:pt>
    <dgm:pt modelId="{23ECD499-4563-47C1-A0F6-111E86FA0503}" type="pres">
      <dgm:prSet presAssocID="{C889F581-2101-4B38-B8F4-F17C432033BD}" presName="sibTrans" presStyleLbl="sibTrans2D1" presStyleIdx="4" presStyleCnt="7"/>
      <dgm:spPr/>
      <dgm:t>
        <a:bodyPr/>
        <a:lstStyle/>
        <a:p>
          <a:endParaRPr lang="cs-CZ"/>
        </a:p>
      </dgm:t>
    </dgm:pt>
    <dgm:pt modelId="{877CD035-87DC-4142-8637-023F25F450BF}" type="pres">
      <dgm:prSet presAssocID="{84972AD9-AE36-48FE-B2EE-7E89A8B42A5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98947A-5686-4720-A32F-D38855E24439}" type="pres">
      <dgm:prSet presAssocID="{84972AD9-AE36-48FE-B2EE-7E89A8B42A52}" presName="dummy" presStyleCnt="0"/>
      <dgm:spPr/>
    </dgm:pt>
    <dgm:pt modelId="{FCF75D03-0CE3-4F1B-A2D1-DFE22FFDF2A7}" type="pres">
      <dgm:prSet presAssocID="{E4886EBA-8155-4ED8-9EE4-2D9849C21D63}" presName="sibTrans" presStyleLbl="sibTrans2D1" presStyleIdx="5" presStyleCnt="7"/>
      <dgm:spPr/>
      <dgm:t>
        <a:bodyPr/>
        <a:lstStyle/>
        <a:p>
          <a:endParaRPr lang="cs-CZ"/>
        </a:p>
      </dgm:t>
    </dgm:pt>
    <dgm:pt modelId="{2A17822C-2490-4EA6-B7D5-0C861D3C6F79}" type="pres">
      <dgm:prSet presAssocID="{7C7AAF52-D6BD-49B6-8375-56BA436AB5E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3F7498-AC87-4CB0-9426-E60EB4B7C930}" type="pres">
      <dgm:prSet presAssocID="{7C7AAF52-D6BD-49B6-8375-56BA436AB5E6}" presName="dummy" presStyleCnt="0"/>
      <dgm:spPr/>
    </dgm:pt>
    <dgm:pt modelId="{198ABFE7-BD1E-45E5-A93D-50653204DF29}" type="pres">
      <dgm:prSet presAssocID="{A4A391BC-1D92-44DB-B57F-C8CF4883B67E}" presName="sibTrans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8059E490-51F8-4BF3-B62B-F8D578BAC555}" type="presOf" srcId="{3276F861-5795-4003-8A20-C368179B8AB8}" destId="{0333AEDF-9C60-41B3-AE20-10DD2D922DD7}" srcOrd="0" destOrd="0" presId="urn:microsoft.com/office/officeart/2005/8/layout/radial6"/>
    <dgm:cxn modelId="{AF45C689-45DF-4641-BFF0-9B2349096745}" type="presOf" srcId="{E4886EBA-8155-4ED8-9EE4-2D9849C21D63}" destId="{FCF75D03-0CE3-4F1B-A2D1-DFE22FFDF2A7}" srcOrd="0" destOrd="0" presId="urn:microsoft.com/office/officeart/2005/8/layout/radial6"/>
    <dgm:cxn modelId="{35D981A2-A1D7-47D8-AEC4-52EECD443C34}" type="presOf" srcId="{FC7877B8-9C9A-4519-9A93-BDA6927EF08A}" destId="{39168768-3FFD-494F-9238-54859B260E13}" srcOrd="0" destOrd="0" presId="urn:microsoft.com/office/officeart/2005/8/layout/radial6"/>
    <dgm:cxn modelId="{99B9FA8E-2302-42B2-8A5B-4823B569191F}" srcId="{21E05219-72A7-4DB8-AE5C-AA85E4EF944A}" destId="{3C928A9E-7CCC-495D-8C63-AF6312BF661A}" srcOrd="1" destOrd="0" parTransId="{0AB6C2C1-3E54-433E-8C36-14E3128BAE4B}" sibTransId="{78599A4B-6FAE-4032-ADA2-B10BE9E1F0A1}"/>
    <dgm:cxn modelId="{DCE39032-E095-406C-9AAE-4C37CB3CA5F8}" type="presOf" srcId="{09438462-CF59-4AB4-98DD-5EA8DEBA0DF8}" destId="{8FCFF2D3-DD1D-45E1-A5F9-98A2B7CAD2F6}" srcOrd="0" destOrd="0" presId="urn:microsoft.com/office/officeart/2005/8/layout/radial6"/>
    <dgm:cxn modelId="{B17D7B06-72DA-44D4-9110-4E168E77ABA4}" srcId="{3FD0F016-381B-44ED-A692-BECB991CAE76}" destId="{84972AD9-AE36-48FE-B2EE-7E89A8B42A52}" srcOrd="5" destOrd="0" parTransId="{BC14B99B-C7D9-4332-B9A0-D1572CFABD78}" sibTransId="{E4886EBA-8155-4ED8-9EE4-2D9849C21D63}"/>
    <dgm:cxn modelId="{E4E453F5-07E5-4BD8-ABEB-B07FAE225BDF}" type="presOf" srcId="{C889F581-2101-4B38-B8F4-F17C432033BD}" destId="{23ECD499-4563-47C1-A0F6-111E86FA0503}" srcOrd="0" destOrd="0" presId="urn:microsoft.com/office/officeart/2005/8/layout/radial6"/>
    <dgm:cxn modelId="{D2AF9785-E68C-4A25-BC9A-2139A0CBE132}" type="presOf" srcId="{84972AD9-AE36-48FE-B2EE-7E89A8B42A52}" destId="{877CD035-87DC-4142-8637-023F25F450BF}" srcOrd="0" destOrd="0" presId="urn:microsoft.com/office/officeart/2005/8/layout/radial6"/>
    <dgm:cxn modelId="{07D8B5D3-1B06-4041-930C-9361105536A0}" srcId="{3FD0F016-381B-44ED-A692-BECB991CAE76}" destId="{3276F861-5795-4003-8A20-C368179B8AB8}" srcOrd="2" destOrd="0" parTransId="{0C5D617B-B534-4579-9CCA-5F0A50FF0EA5}" sibTransId="{E7F16C91-1DA8-489B-8E1C-1C7E34686882}"/>
    <dgm:cxn modelId="{AB0FB5ED-7A1A-4AF6-9CB0-B8BF26A47CF6}" type="presOf" srcId="{21E05219-72A7-4DB8-AE5C-AA85E4EF944A}" destId="{97C4BD13-BD46-418C-B67E-DD181C30B5B5}" srcOrd="0" destOrd="0" presId="urn:microsoft.com/office/officeart/2005/8/layout/radial6"/>
    <dgm:cxn modelId="{7102F9CF-7816-45DE-A87B-1E467139C389}" srcId="{3FD0F016-381B-44ED-A692-BECB991CAE76}" destId="{7869ECE3-CCC0-4103-877E-EDF473F08D8D}" srcOrd="3" destOrd="0" parTransId="{E3245AA8-F2AB-4B17-BDA0-77E15FC03BDB}" sibTransId="{09438462-CF59-4AB4-98DD-5EA8DEBA0DF8}"/>
    <dgm:cxn modelId="{ED0AEC7D-AB85-4649-87E4-44A40320C8AC}" type="presOf" srcId="{EF6165F6-7082-4FCF-9591-1D6DAC351AC6}" destId="{04571403-E1EF-4BCC-8519-D7EA62F86563}" srcOrd="0" destOrd="0" presId="urn:microsoft.com/office/officeart/2005/8/layout/radial6"/>
    <dgm:cxn modelId="{43EFA5CE-EA65-46BF-887E-E2C30000C20B}" type="presOf" srcId="{7869ECE3-CCC0-4103-877E-EDF473F08D8D}" destId="{4A034BFB-0621-416D-9C75-6826193FEC12}" srcOrd="0" destOrd="0" presId="urn:microsoft.com/office/officeart/2005/8/layout/radial6"/>
    <dgm:cxn modelId="{07FBADEE-B4A9-44CD-BCFB-A16EC038C15C}" srcId="{21E05219-72A7-4DB8-AE5C-AA85E4EF944A}" destId="{3FD0F016-381B-44ED-A692-BECB991CAE76}" srcOrd="0" destOrd="0" parTransId="{A5634D17-39A8-4631-9EE8-41D94DC97407}" sibTransId="{796EFCA9-6073-4AC1-B56E-130BC1CB68A2}"/>
    <dgm:cxn modelId="{F3C83C7D-0DA3-4818-B2A3-94629D295C9D}" srcId="{3FD0F016-381B-44ED-A692-BECB991CAE76}" destId="{0F363F4B-4B9D-426D-A428-1D56D4C24CF3}" srcOrd="4" destOrd="0" parTransId="{B47DB0E4-33CC-49D4-8249-52D6BFE66EEF}" sibTransId="{C889F581-2101-4B38-B8F4-F17C432033BD}"/>
    <dgm:cxn modelId="{CA1B6AA5-D4D1-4ADD-ADA7-4BFCBFBD53E4}" srcId="{3FD0F016-381B-44ED-A692-BECB991CAE76}" destId="{FC7877B8-9C9A-4519-9A93-BDA6927EF08A}" srcOrd="1" destOrd="0" parTransId="{5E50BCF8-8436-44DE-9AFF-1EAFE9F599AD}" sibTransId="{B7CDC703-D53F-4CD0-B12D-7BC5F7C8F263}"/>
    <dgm:cxn modelId="{E25DF83D-3799-412C-BA1E-1E081B752F85}" type="presOf" srcId="{17DF18C5-C4E8-40E7-BB10-11B4A194794A}" destId="{27046606-B6BC-4EA4-8154-060A12501E7C}" srcOrd="0" destOrd="0" presId="urn:microsoft.com/office/officeart/2005/8/layout/radial6"/>
    <dgm:cxn modelId="{8D06AB92-C95D-4406-B0AC-BECCE2C64C71}" type="presOf" srcId="{3FD0F016-381B-44ED-A692-BECB991CAE76}" destId="{746AF47C-0CE2-406D-B7DD-21651D6195F1}" srcOrd="0" destOrd="0" presId="urn:microsoft.com/office/officeart/2005/8/layout/radial6"/>
    <dgm:cxn modelId="{698BEB1B-5479-479F-BD2D-56C04FB7C374}" type="presOf" srcId="{0F363F4B-4B9D-426D-A428-1D56D4C24CF3}" destId="{05E470CB-297B-4AA4-ADEA-37B3C6F220B5}" srcOrd="0" destOrd="0" presId="urn:microsoft.com/office/officeart/2005/8/layout/radial6"/>
    <dgm:cxn modelId="{65876B8E-858A-4C7E-B2C5-543E5C554135}" type="presOf" srcId="{E7F16C91-1DA8-489B-8E1C-1C7E34686882}" destId="{069B1E8D-9698-4F7E-9FBD-82007B6BB555}" srcOrd="0" destOrd="0" presId="urn:microsoft.com/office/officeart/2005/8/layout/radial6"/>
    <dgm:cxn modelId="{D284BEB0-ACEB-4501-9110-18650085EE3F}" type="presOf" srcId="{A4A391BC-1D92-44DB-B57F-C8CF4883B67E}" destId="{198ABFE7-BD1E-45E5-A93D-50653204DF29}" srcOrd="0" destOrd="0" presId="urn:microsoft.com/office/officeart/2005/8/layout/radial6"/>
    <dgm:cxn modelId="{68514776-2E83-4570-B269-8CED7F80B8C2}" srcId="{3FD0F016-381B-44ED-A692-BECB991CAE76}" destId="{EF6165F6-7082-4FCF-9591-1D6DAC351AC6}" srcOrd="0" destOrd="0" parTransId="{2EE03869-BA47-40FC-B511-09000D080EF7}" sibTransId="{17DF18C5-C4E8-40E7-BB10-11B4A194794A}"/>
    <dgm:cxn modelId="{DF04300F-0129-4345-BEE4-4223A8DB4E21}" type="presOf" srcId="{7C7AAF52-D6BD-49B6-8375-56BA436AB5E6}" destId="{2A17822C-2490-4EA6-B7D5-0C861D3C6F79}" srcOrd="0" destOrd="0" presId="urn:microsoft.com/office/officeart/2005/8/layout/radial6"/>
    <dgm:cxn modelId="{4A4A5C46-A204-468B-BB01-5AF349DC43EC}" srcId="{3FD0F016-381B-44ED-A692-BECB991CAE76}" destId="{7C7AAF52-D6BD-49B6-8375-56BA436AB5E6}" srcOrd="6" destOrd="0" parTransId="{2142C5BE-8D1C-4736-A2F4-0C62A193C60E}" sibTransId="{A4A391BC-1D92-44DB-B57F-C8CF4883B67E}"/>
    <dgm:cxn modelId="{24888AE1-C6E0-40F6-94B3-202D7821FDD8}" type="presOf" srcId="{B7CDC703-D53F-4CD0-B12D-7BC5F7C8F263}" destId="{344A6A71-1AF7-446D-B743-99A3378CF523}" srcOrd="0" destOrd="0" presId="urn:microsoft.com/office/officeart/2005/8/layout/radial6"/>
    <dgm:cxn modelId="{6A8D21A4-7013-4961-ADF2-03B214A8CE5E}" type="presParOf" srcId="{97C4BD13-BD46-418C-B67E-DD181C30B5B5}" destId="{746AF47C-0CE2-406D-B7DD-21651D6195F1}" srcOrd="0" destOrd="0" presId="urn:microsoft.com/office/officeart/2005/8/layout/radial6"/>
    <dgm:cxn modelId="{98FDB962-ED70-48E2-A784-15DFC02247E9}" type="presParOf" srcId="{97C4BD13-BD46-418C-B67E-DD181C30B5B5}" destId="{04571403-E1EF-4BCC-8519-D7EA62F86563}" srcOrd="1" destOrd="0" presId="urn:microsoft.com/office/officeart/2005/8/layout/radial6"/>
    <dgm:cxn modelId="{71386D3E-C1F4-4B9D-8712-A5B606858186}" type="presParOf" srcId="{97C4BD13-BD46-418C-B67E-DD181C30B5B5}" destId="{F4C1BC3D-6B70-42A1-8F6E-E9E093E20A35}" srcOrd="2" destOrd="0" presId="urn:microsoft.com/office/officeart/2005/8/layout/radial6"/>
    <dgm:cxn modelId="{6EF4FF77-2AC3-4FBD-9C22-3CCE09D87486}" type="presParOf" srcId="{97C4BD13-BD46-418C-B67E-DD181C30B5B5}" destId="{27046606-B6BC-4EA4-8154-060A12501E7C}" srcOrd="3" destOrd="0" presId="urn:microsoft.com/office/officeart/2005/8/layout/radial6"/>
    <dgm:cxn modelId="{F2EA8971-9D72-42E1-A070-6B71603FD3E8}" type="presParOf" srcId="{97C4BD13-BD46-418C-B67E-DD181C30B5B5}" destId="{39168768-3FFD-494F-9238-54859B260E13}" srcOrd="4" destOrd="0" presId="urn:microsoft.com/office/officeart/2005/8/layout/radial6"/>
    <dgm:cxn modelId="{74DBBD23-FB1D-4C9B-B587-DB33D19582C1}" type="presParOf" srcId="{97C4BD13-BD46-418C-B67E-DD181C30B5B5}" destId="{FD568C2F-C063-432A-AB18-1E65690889FE}" srcOrd="5" destOrd="0" presId="urn:microsoft.com/office/officeart/2005/8/layout/radial6"/>
    <dgm:cxn modelId="{9D019656-654F-474B-AE64-AC30A8B69EB3}" type="presParOf" srcId="{97C4BD13-BD46-418C-B67E-DD181C30B5B5}" destId="{344A6A71-1AF7-446D-B743-99A3378CF523}" srcOrd="6" destOrd="0" presId="urn:microsoft.com/office/officeart/2005/8/layout/radial6"/>
    <dgm:cxn modelId="{3D1F61B8-8CA3-464D-9075-6A893A13980C}" type="presParOf" srcId="{97C4BD13-BD46-418C-B67E-DD181C30B5B5}" destId="{0333AEDF-9C60-41B3-AE20-10DD2D922DD7}" srcOrd="7" destOrd="0" presId="urn:microsoft.com/office/officeart/2005/8/layout/radial6"/>
    <dgm:cxn modelId="{5E68E7D8-1FAB-47C3-A98E-87B018D950F5}" type="presParOf" srcId="{97C4BD13-BD46-418C-B67E-DD181C30B5B5}" destId="{82EDB848-C0B1-49B5-9BCF-4B1A578B5E37}" srcOrd="8" destOrd="0" presId="urn:microsoft.com/office/officeart/2005/8/layout/radial6"/>
    <dgm:cxn modelId="{A8D57F1D-C5DA-4732-B57B-C268DCEF7A68}" type="presParOf" srcId="{97C4BD13-BD46-418C-B67E-DD181C30B5B5}" destId="{069B1E8D-9698-4F7E-9FBD-82007B6BB555}" srcOrd="9" destOrd="0" presId="urn:microsoft.com/office/officeart/2005/8/layout/radial6"/>
    <dgm:cxn modelId="{46C1BDF9-86A6-4A1D-AC0A-6777A6CE9EB1}" type="presParOf" srcId="{97C4BD13-BD46-418C-B67E-DD181C30B5B5}" destId="{4A034BFB-0621-416D-9C75-6826193FEC12}" srcOrd="10" destOrd="0" presId="urn:microsoft.com/office/officeart/2005/8/layout/radial6"/>
    <dgm:cxn modelId="{0FE5A6A0-FD88-4F5A-A290-D9C981C44C3F}" type="presParOf" srcId="{97C4BD13-BD46-418C-B67E-DD181C30B5B5}" destId="{28CC3A28-ECA4-4C37-8023-F4DBDFA0112F}" srcOrd="11" destOrd="0" presId="urn:microsoft.com/office/officeart/2005/8/layout/radial6"/>
    <dgm:cxn modelId="{37A894DE-1469-426A-A80B-0ABC2D726CE5}" type="presParOf" srcId="{97C4BD13-BD46-418C-B67E-DD181C30B5B5}" destId="{8FCFF2D3-DD1D-45E1-A5F9-98A2B7CAD2F6}" srcOrd="12" destOrd="0" presId="urn:microsoft.com/office/officeart/2005/8/layout/radial6"/>
    <dgm:cxn modelId="{3C74DEE6-9D92-48F6-B355-82BF6C7381C9}" type="presParOf" srcId="{97C4BD13-BD46-418C-B67E-DD181C30B5B5}" destId="{05E470CB-297B-4AA4-ADEA-37B3C6F220B5}" srcOrd="13" destOrd="0" presId="urn:microsoft.com/office/officeart/2005/8/layout/radial6"/>
    <dgm:cxn modelId="{97D8F4E7-C02B-4751-87C6-832F5907C664}" type="presParOf" srcId="{97C4BD13-BD46-418C-B67E-DD181C30B5B5}" destId="{CEB3DBA8-9307-47D4-8D7F-5F07E6A8C9E7}" srcOrd="14" destOrd="0" presId="urn:microsoft.com/office/officeart/2005/8/layout/radial6"/>
    <dgm:cxn modelId="{9F631F6D-3406-48DB-AEF8-1BE3A0FA76C4}" type="presParOf" srcId="{97C4BD13-BD46-418C-B67E-DD181C30B5B5}" destId="{23ECD499-4563-47C1-A0F6-111E86FA0503}" srcOrd="15" destOrd="0" presId="urn:microsoft.com/office/officeart/2005/8/layout/radial6"/>
    <dgm:cxn modelId="{0B3C13CA-7402-4B09-83F0-1721B036EF67}" type="presParOf" srcId="{97C4BD13-BD46-418C-B67E-DD181C30B5B5}" destId="{877CD035-87DC-4142-8637-023F25F450BF}" srcOrd="16" destOrd="0" presId="urn:microsoft.com/office/officeart/2005/8/layout/radial6"/>
    <dgm:cxn modelId="{E9943DB1-30E4-4513-8828-84243C36D238}" type="presParOf" srcId="{97C4BD13-BD46-418C-B67E-DD181C30B5B5}" destId="{0C98947A-5686-4720-A32F-D38855E24439}" srcOrd="17" destOrd="0" presId="urn:microsoft.com/office/officeart/2005/8/layout/radial6"/>
    <dgm:cxn modelId="{E5EF22FC-E014-4B95-98E2-1B2CBC569B2A}" type="presParOf" srcId="{97C4BD13-BD46-418C-B67E-DD181C30B5B5}" destId="{FCF75D03-0CE3-4F1B-A2D1-DFE22FFDF2A7}" srcOrd="18" destOrd="0" presId="urn:microsoft.com/office/officeart/2005/8/layout/radial6"/>
    <dgm:cxn modelId="{B0A5E2A3-AE42-4D1C-999F-97D94E522EB4}" type="presParOf" srcId="{97C4BD13-BD46-418C-B67E-DD181C30B5B5}" destId="{2A17822C-2490-4EA6-B7D5-0C861D3C6F79}" srcOrd="19" destOrd="0" presId="urn:microsoft.com/office/officeart/2005/8/layout/radial6"/>
    <dgm:cxn modelId="{DB0AE3B8-27D7-45E2-8D33-3266275A1086}" type="presParOf" srcId="{97C4BD13-BD46-418C-B67E-DD181C30B5B5}" destId="{623F7498-AC87-4CB0-9426-E60EB4B7C930}" srcOrd="20" destOrd="0" presId="urn:microsoft.com/office/officeart/2005/8/layout/radial6"/>
    <dgm:cxn modelId="{BA31E18B-B0B8-4622-8074-E3FC5A468BC3}" type="presParOf" srcId="{97C4BD13-BD46-418C-B67E-DD181C30B5B5}" destId="{198ABFE7-BD1E-45E5-A93D-50653204DF29}" srcOrd="21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8ABFE7-BD1E-45E5-A93D-50653204DF29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3114286"/>
            <a:gd name="adj2" fmla="val 16200000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75D03-0CE3-4F1B-A2D1-DFE22FFDF2A7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0028571"/>
            <a:gd name="adj2" fmla="val 13114286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CD499-4563-47C1-A0F6-111E86FA0503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6942857"/>
            <a:gd name="adj2" fmla="val 10028571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FF2D3-DD1D-45E1-A5F9-98A2B7CAD2F6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3857143"/>
            <a:gd name="adj2" fmla="val 6942857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B1E8D-9698-4F7E-9FBD-82007B6BB555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771429"/>
            <a:gd name="adj2" fmla="val 3857143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A6A71-1AF7-446D-B743-99A3378CF523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9285714"/>
            <a:gd name="adj2" fmla="val 771429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46606-B6BC-4EA4-8154-060A12501E7C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6200000"/>
            <a:gd name="adj2" fmla="val 19285714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AF47C-0CE2-406D-B7DD-21651D6195F1}">
      <dsp:nvSpPr>
        <dsp:cNvPr id="0" name=""/>
        <dsp:cNvSpPr/>
      </dsp:nvSpPr>
      <dsp:spPr>
        <a:xfrm>
          <a:off x="1893585" y="1243267"/>
          <a:ext cx="1109373" cy="11093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 err="1" smtClean="0"/>
            <a:t>ci</a:t>
          </a:r>
          <a:endParaRPr lang="cs-CZ" sz="4700" kern="1200" dirty="0"/>
        </a:p>
      </dsp:txBody>
      <dsp:txXfrm>
        <a:off x="1893585" y="1243267"/>
        <a:ext cx="1109373" cy="1109373"/>
      </dsp:txXfrm>
    </dsp:sp>
    <dsp:sp modelId="{04571403-E1EF-4BCC-8519-D7EA62F86563}">
      <dsp:nvSpPr>
        <dsp:cNvPr id="0" name=""/>
        <dsp:cNvSpPr/>
      </dsp:nvSpPr>
      <dsp:spPr>
        <a:xfrm>
          <a:off x="2059991" y="784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vě</a:t>
          </a:r>
          <a:endParaRPr lang="cs-CZ" sz="1600" kern="1200" dirty="0"/>
        </a:p>
      </dsp:txBody>
      <dsp:txXfrm>
        <a:off x="2059991" y="784"/>
        <a:ext cx="776561" cy="776561"/>
      </dsp:txXfrm>
    </dsp:sp>
    <dsp:sp modelId="{39168768-3FFD-494F-9238-54859B260E13}">
      <dsp:nvSpPr>
        <dsp:cNvPr id="0" name=""/>
        <dsp:cNvSpPr/>
      </dsp:nvSpPr>
      <dsp:spPr>
        <a:xfrm>
          <a:off x="3161504" y="531245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ra</a:t>
          </a:r>
          <a:endParaRPr lang="cs-CZ" sz="1600" kern="1200" dirty="0"/>
        </a:p>
      </dsp:txBody>
      <dsp:txXfrm>
        <a:off x="3161504" y="531245"/>
        <a:ext cx="776561" cy="776561"/>
      </dsp:txXfrm>
    </dsp:sp>
    <dsp:sp modelId="{0333AEDF-9C60-41B3-AE20-10DD2D922DD7}">
      <dsp:nvSpPr>
        <dsp:cNvPr id="0" name=""/>
        <dsp:cNvSpPr/>
      </dsp:nvSpPr>
      <dsp:spPr>
        <a:xfrm>
          <a:off x="3433556" y="1723180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ptá</a:t>
          </a:r>
          <a:endParaRPr lang="cs-CZ" sz="1600" kern="1200" dirty="0"/>
        </a:p>
      </dsp:txBody>
      <dsp:txXfrm>
        <a:off x="3433556" y="1723180"/>
        <a:ext cx="776561" cy="776561"/>
      </dsp:txXfrm>
    </dsp:sp>
    <dsp:sp modelId="{4A034BFB-0621-416D-9C75-6826193FEC12}">
      <dsp:nvSpPr>
        <dsp:cNvPr id="0" name=""/>
        <dsp:cNvSpPr/>
      </dsp:nvSpPr>
      <dsp:spPr>
        <a:xfrm>
          <a:off x="2671285" y="2679037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Vrab</a:t>
          </a:r>
          <a:endParaRPr lang="cs-CZ" sz="1600" kern="1200" dirty="0"/>
        </a:p>
      </dsp:txBody>
      <dsp:txXfrm>
        <a:off x="2671285" y="2679037"/>
        <a:ext cx="776561" cy="776561"/>
      </dsp:txXfrm>
    </dsp:sp>
    <dsp:sp modelId="{05E470CB-297B-4AA4-ADEA-37B3C6F220B5}">
      <dsp:nvSpPr>
        <dsp:cNvPr id="0" name=""/>
        <dsp:cNvSpPr/>
      </dsp:nvSpPr>
      <dsp:spPr>
        <a:xfrm>
          <a:off x="1448697" y="2679037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Pavou</a:t>
          </a:r>
          <a:endParaRPr lang="cs-CZ" sz="1600" kern="1200" dirty="0"/>
        </a:p>
      </dsp:txBody>
      <dsp:txXfrm>
        <a:off x="1448697" y="2679037"/>
        <a:ext cx="776561" cy="776561"/>
      </dsp:txXfrm>
    </dsp:sp>
    <dsp:sp modelId="{877CD035-87DC-4142-8637-023F25F450BF}">
      <dsp:nvSpPr>
        <dsp:cNvPr id="0" name=""/>
        <dsp:cNvSpPr/>
      </dsp:nvSpPr>
      <dsp:spPr>
        <a:xfrm>
          <a:off x="686426" y="1723180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Žá</a:t>
          </a:r>
          <a:endParaRPr lang="cs-CZ" sz="1600" kern="1200" dirty="0"/>
        </a:p>
      </dsp:txBody>
      <dsp:txXfrm>
        <a:off x="686426" y="1723180"/>
        <a:ext cx="776561" cy="776561"/>
      </dsp:txXfrm>
    </dsp:sp>
    <dsp:sp modelId="{2A17822C-2490-4EA6-B7D5-0C861D3C6F79}">
      <dsp:nvSpPr>
        <dsp:cNvPr id="0" name=""/>
        <dsp:cNvSpPr/>
      </dsp:nvSpPr>
      <dsp:spPr>
        <a:xfrm>
          <a:off x="958478" y="531245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Vojá</a:t>
          </a:r>
          <a:endParaRPr lang="cs-CZ" sz="1600" kern="1200" dirty="0"/>
        </a:p>
      </dsp:txBody>
      <dsp:txXfrm>
        <a:off x="958478" y="531245"/>
        <a:ext cx="776561" cy="7765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8ABFE7-BD1E-45E5-A93D-50653204DF29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3114286"/>
            <a:gd name="adj2" fmla="val 16200000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75D03-0CE3-4F1B-A2D1-DFE22FFDF2A7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0028571"/>
            <a:gd name="adj2" fmla="val 13114286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CD499-4563-47C1-A0F6-111E86FA0503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6942857"/>
            <a:gd name="adj2" fmla="val 10028571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FF2D3-DD1D-45E1-A5F9-98A2B7CAD2F6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3857143"/>
            <a:gd name="adj2" fmla="val 6942857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B1E8D-9698-4F7E-9FBD-82007B6BB555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771429"/>
            <a:gd name="adj2" fmla="val 3857143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A6A71-1AF7-446D-B743-99A3378CF523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9285714"/>
            <a:gd name="adj2" fmla="val 771429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46606-B6BC-4EA4-8154-060A12501E7C}">
      <dsp:nvSpPr>
        <dsp:cNvPr id="0" name=""/>
        <dsp:cNvSpPr/>
      </dsp:nvSpPr>
      <dsp:spPr>
        <a:xfrm>
          <a:off x="1011427" y="361109"/>
          <a:ext cx="2873689" cy="2873689"/>
        </a:xfrm>
        <a:prstGeom prst="blockArc">
          <a:avLst>
            <a:gd name="adj1" fmla="val 16200000"/>
            <a:gd name="adj2" fmla="val 19285714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AF47C-0CE2-406D-B7DD-21651D6195F1}">
      <dsp:nvSpPr>
        <dsp:cNvPr id="0" name=""/>
        <dsp:cNvSpPr/>
      </dsp:nvSpPr>
      <dsp:spPr>
        <a:xfrm>
          <a:off x="1893585" y="1243267"/>
          <a:ext cx="1109373" cy="11093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 err="1" smtClean="0"/>
            <a:t>ci</a:t>
          </a:r>
          <a:endParaRPr lang="cs-CZ" sz="4700" kern="1200" dirty="0"/>
        </a:p>
      </dsp:txBody>
      <dsp:txXfrm>
        <a:off x="1893585" y="1243267"/>
        <a:ext cx="1109373" cy="1109373"/>
      </dsp:txXfrm>
    </dsp:sp>
    <dsp:sp modelId="{04571403-E1EF-4BCC-8519-D7EA62F86563}">
      <dsp:nvSpPr>
        <dsp:cNvPr id="0" name=""/>
        <dsp:cNvSpPr/>
      </dsp:nvSpPr>
      <dsp:spPr>
        <a:xfrm>
          <a:off x="2059991" y="784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vě</a:t>
          </a:r>
          <a:endParaRPr lang="cs-CZ" sz="1600" kern="1200" dirty="0"/>
        </a:p>
      </dsp:txBody>
      <dsp:txXfrm>
        <a:off x="2059991" y="784"/>
        <a:ext cx="776561" cy="776561"/>
      </dsp:txXfrm>
    </dsp:sp>
    <dsp:sp modelId="{39168768-3FFD-494F-9238-54859B260E13}">
      <dsp:nvSpPr>
        <dsp:cNvPr id="0" name=""/>
        <dsp:cNvSpPr/>
      </dsp:nvSpPr>
      <dsp:spPr>
        <a:xfrm>
          <a:off x="3161504" y="531245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ra</a:t>
          </a:r>
          <a:endParaRPr lang="cs-CZ" sz="1600" kern="1200" dirty="0"/>
        </a:p>
      </dsp:txBody>
      <dsp:txXfrm>
        <a:off x="3161504" y="531245"/>
        <a:ext cx="776561" cy="776561"/>
      </dsp:txXfrm>
    </dsp:sp>
    <dsp:sp modelId="{0333AEDF-9C60-41B3-AE20-10DD2D922DD7}">
      <dsp:nvSpPr>
        <dsp:cNvPr id="0" name=""/>
        <dsp:cNvSpPr/>
      </dsp:nvSpPr>
      <dsp:spPr>
        <a:xfrm>
          <a:off x="3433556" y="1723180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ptá</a:t>
          </a:r>
          <a:endParaRPr lang="cs-CZ" sz="1600" kern="1200" dirty="0"/>
        </a:p>
      </dsp:txBody>
      <dsp:txXfrm>
        <a:off x="3433556" y="1723180"/>
        <a:ext cx="776561" cy="776561"/>
      </dsp:txXfrm>
    </dsp:sp>
    <dsp:sp modelId="{4A034BFB-0621-416D-9C75-6826193FEC12}">
      <dsp:nvSpPr>
        <dsp:cNvPr id="0" name=""/>
        <dsp:cNvSpPr/>
      </dsp:nvSpPr>
      <dsp:spPr>
        <a:xfrm>
          <a:off x="2671285" y="2679037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Vrab</a:t>
          </a:r>
          <a:endParaRPr lang="cs-CZ" sz="1600" kern="1200" dirty="0"/>
        </a:p>
      </dsp:txBody>
      <dsp:txXfrm>
        <a:off x="2671285" y="2679037"/>
        <a:ext cx="776561" cy="776561"/>
      </dsp:txXfrm>
    </dsp:sp>
    <dsp:sp modelId="{05E470CB-297B-4AA4-ADEA-37B3C6F220B5}">
      <dsp:nvSpPr>
        <dsp:cNvPr id="0" name=""/>
        <dsp:cNvSpPr/>
      </dsp:nvSpPr>
      <dsp:spPr>
        <a:xfrm>
          <a:off x="1448697" y="2679037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Pavou</a:t>
          </a:r>
          <a:endParaRPr lang="cs-CZ" sz="1600" kern="1200" dirty="0"/>
        </a:p>
      </dsp:txBody>
      <dsp:txXfrm>
        <a:off x="1448697" y="2679037"/>
        <a:ext cx="776561" cy="776561"/>
      </dsp:txXfrm>
    </dsp:sp>
    <dsp:sp modelId="{877CD035-87DC-4142-8637-023F25F450BF}">
      <dsp:nvSpPr>
        <dsp:cNvPr id="0" name=""/>
        <dsp:cNvSpPr/>
      </dsp:nvSpPr>
      <dsp:spPr>
        <a:xfrm>
          <a:off x="686426" y="1723180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Žá</a:t>
          </a:r>
          <a:endParaRPr lang="cs-CZ" sz="1600" kern="1200" dirty="0"/>
        </a:p>
      </dsp:txBody>
      <dsp:txXfrm>
        <a:off x="686426" y="1723180"/>
        <a:ext cx="776561" cy="776561"/>
      </dsp:txXfrm>
    </dsp:sp>
    <dsp:sp modelId="{2A17822C-2490-4EA6-B7D5-0C861D3C6F79}">
      <dsp:nvSpPr>
        <dsp:cNvPr id="0" name=""/>
        <dsp:cNvSpPr/>
      </dsp:nvSpPr>
      <dsp:spPr>
        <a:xfrm>
          <a:off x="958478" y="531245"/>
          <a:ext cx="776561" cy="776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Vojá</a:t>
          </a:r>
          <a:endParaRPr lang="cs-CZ" sz="1600" kern="1200" dirty="0"/>
        </a:p>
      </dsp:txBody>
      <dsp:txXfrm>
        <a:off x="958478" y="531245"/>
        <a:ext cx="776561" cy="776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5DC6-F9AE-4F78-ACA7-377A7CEED0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4E43C-4D73-443D-B919-01AF7482E3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365104"/>
            <a:ext cx="6696744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</a:t>
            </a:r>
            <a:r>
              <a:rPr lang="cs-CZ" sz="4800" i="1" dirty="0" err="1" smtClean="0"/>
              <a:t>ci</a:t>
            </a:r>
            <a:r>
              <a:rPr lang="cs-CZ" sz="4800" i="1" dirty="0" smtClean="0"/>
              <a:t>,</a:t>
            </a:r>
            <a:r>
              <a:rPr lang="cs-CZ" sz="4800" i="1" dirty="0" err="1" smtClean="0"/>
              <a:t>cí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43108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  <a:br>
              <a:rPr lang="cs-CZ" dirty="0" smtClean="0"/>
            </a:br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VY_32_INOVACE_196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ěrná páska 4"/>
          <p:cNvSpPr/>
          <p:nvPr/>
        </p:nvSpPr>
        <p:spPr>
          <a:xfrm>
            <a:off x="755576" y="1556792"/>
            <a:ext cx="2952328" cy="72008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67544" y="260648"/>
            <a:ext cx="5904656" cy="8640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 je měkká souhláska, proto píšeme měkké i, </a:t>
            </a:r>
            <a:r>
              <a:rPr lang="cs-CZ" sz="2400" dirty="0" err="1" smtClean="0"/>
              <a:t>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62880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Odpovídej podle obrázků: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dáváme do čaje? </a:t>
            </a:r>
          </a:p>
          <a:p>
            <a:endParaRPr lang="cs-CZ" dirty="0"/>
          </a:p>
          <a:p>
            <a:r>
              <a:rPr lang="cs-CZ" dirty="0" smtClean="0"/>
              <a:t>_________________</a:t>
            </a:r>
          </a:p>
          <a:p>
            <a:endParaRPr lang="cs-CZ" dirty="0"/>
          </a:p>
          <a:p>
            <a:r>
              <a:rPr lang="cs-CZ" dirty="0" smtClean="0"/>
              <a:t>Z čeho se staví dům?</a:t>
            </a:r>
          </a:p>
          <a:p>
            <a:endParaRPr lang="cs-CZ" dirty="0"/>
          </a:p>
          <a:p>
            <a:r>
              <a:rPr lang="cs-CZ" dirty="0" smtClean="0"/>
              <a:t>_________________</a:t>
            </a:r>
          </a:p>
          <a:p>
            <a:endParaRPr lang="cs-CZ" dirty="0"/>
          </a:p>
          <a:p>
            <a:r>
              <a:rPr lang="cs-CZ" dirty="0" smtClean="0"/>
              <a:t>Po čem pálí oči, když ji krájíme?</a:t>
            </a:r>
          </a:p>
          <a:p>
            <a:endParaRPr lang="cs-CZ" dirty="0"/>
          </a:p>
          <a:p>
            <a:r>
              <a:rPr lang="cs-CZ" dirty="0" smtClean="0"/>
              <a:t>__________________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C9004109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668245" cy="64807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44128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645024"/>
            <a:ext cx="936104" cy="93610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2327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301208"/>
            <a:ext cx="1568513" cy="425513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5076056" y="2564904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Jaký živočichové létají?</a:t>
            </a:r>
          </a:p>
          <a:p>
            <a:endParaRPr lang="cs-CZ" dirty="0"/>
          </a:p>
          <a:p>
            <a:r>
              <a:rPr lang="cs-CZ" dirty="0" smtClean="0"/>
              <a:t>_______________</a:t>
            </a:r>
          </a:p>
          <a:p>
            <a:endParaRPr lang="cs-CZ" dirty="0"/>
          </a:p>
          <a:p>
            <a:r>
              <a:rPr lang="cs-CZ" dirty="0" smtClean="0"/>
              <a:t>Kde vystupují klauni?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_________________</a:t>
            </a:r>
          </a:p>
          <a:p>
            <a:endParaRPr lang="cs-CZ" dirty="0"/>
          </a:p>
          <a:p>
            <a:r>
              <a:rPr lang="cs-CZ" dirty="0" smtClean="0"/>
              <a:t>Kdo se učí ve škole?</a:t>
            </a:r>
          </a:p>
          <a:p>
            <a:endParaRPr lang="cs-CZ" dirty="0"/>
          </a:p>
          <a:p>
            <a:r>
              <a:rPr lang="cs-CZ" dirty="0" smtClean="0"/>
              <a:t>________________</a:t>
            </a:r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1029" name="Picture 5" descr="C:\Documents and Settings\Admin\Local Settings\Temporary Internet Files\Content.IE5\1V59TOP5\MC90044500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2636912"/>
            <a:ext cx="667274" cy="86409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M900286822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3573016"/>
            <a:ext cx="590550" cy="90487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07896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4725144"/>
            <a:ext cx="1266877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23528" y="260648"/>
            <a:ext cx="2160240" cy="936104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správně:</a:t>
            </a:r>
            <a:endParaRPr lang="cs-CZ" sz="2000" dirty="0"/>
          </a:p>
        </p:txBody>
      </p:sp>
      <p:sp>
        <p:nvSpPr>
          <p:cNvPr id="4" name="Stužka nahoru 3"/>
          <p:cNvSpPr/>
          <p:nvPr/>
        </p:nvSpPr>
        <p:spPr>
          <a:xfrm>
            <a:off x="395536" y="1700808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C--tron</a:t>
            </a:r>
            <a:endParaRPr lang="cs-CZ" dirty="0"/>
          </a:p>
        </p:txBody>
      </p:sp>
      <p:sp>
        <p:nvSpPr>
          <p:cNvPr id="6" name="Stužka nahoru 5"/>
          <p:cNvSpPr/>
          <p:nvPr/>
        </p:nvSpPr>
        <p:spPr>
          <a:xfrm>
            <a:off x="2915816" y="1628800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C--</a:t>
            </a:r>
            <a:r>
              <a:rPr lang="cs-CZ" dirty="0" err="1" smtClean="0"/>
              <a:t>zí</a:t>
            </a:r>
            <a:endParaRPr lang="cs-CZ" dirty="0"/>
          </a:p>
        </p:txBody>
      </p:sp>
      <p:sp>
        <p:nvSpPr>
          <p:cNvPr id="7" name="Stužka nahoru 6"/>
          <p:cNvSpPr/>
          <p:nvPr/>
        </p:nvSpPr>
        <p:spPr>
          <a:xfrm>
            <a:off x="1691680" y="3284984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C--</a:t>
            </a:r>
            <a:r>
              <a:rPr lang="cs-CZ" dirty="0" err="1" smtClean="0"/>
              <a:t>hla</a:t>
            </a:r>
            <a:endParaRPr lang="cs-CZ" dirty="0"/>
          </a:p>
        </p:txBody>
      </p:sp>
      <p:sp>
        <p:nvSpPr>
          <p:cNvPr id="8" name="Stužka nahoru 7"/>
          <p:cNvSpPr/>
          <p:nvPr/>
        </p:nvSpPr>
        <p:spPr>
          <a:xfrm>
            <a:off x="1187624" y="5013176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C--bule</a:t>
            </a:r>
            <a:endParaRPr lang="cs-CZ" dirty="0"/>
          </a:p>
        </p:txBody>
      </p:sp>
      <p:sp>
        <p:nvSpPr>
          <p:cNvPr id="9" name="Stužka nahoru 8"/>
          <p:cNvSpPr/>
          <p:nvPr/>
        </p:nvSpPr>
        <p:spPr>
          <a:xfrm>
            <a:off x="3995936" y="5085184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Věc--</a:t>
            </a:r>
            <a:endParaRPr lang="cs-CZ" dirty="0"/>
          </a:p>
        </p:txBody>
      </p:sp>
      <p:sp>
        <p:nvSpPr>
          <p:cNvPr id="10" name="Stužka nahoru 9"/>
          <p:cNvSpPr/>
          <p:nvPr/>
        </p:nvSpPr>
        <p:spPr>
          <a:xfrm>
            <a:off x="5436096" y="3429000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C--</a:t>
            </a:r>
            <a:r>
              <a:rPr lang="cs-CZ" dirty="0" err="1" smtClean="0"/>
              <a:t>tit</a:t>
            </a:r>
            <a:endParaRPr lang="cs-CZ" dirty="0"/>
          </a:p>
        </p:txBody>
      </p:sp>
      <p:sp>
        <p:nvSpPr>
          <p:cNvPr id="11" name="Stužka nahoru 10"/>
          <p:cNvSpPr/>
          <p:nvPr/>
        </p:nvSpPr>
        <p:spPr>
          <a:xfrm>
            <a:off x="5868144" y="1556792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C--</a:t>
            </a:r>
            <a:r>
              <a:rPr lang="cs-CZ" dirty="0" err="1" smtClean="0"/>
              <a:t>vka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292080" y="1916832"/>
            <a:ext cx="2952328" cy="42484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ový popisek 2"/>
          <p:cNvSpPr/>
          <p:nvPr/>
        </p:nvSpPr>
        <p:spPr>
          <a:xfrm>
            <a:off x="251520" y="476672"/>
            <a:ext cx="3384376" cy="1080120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6926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 správně slova, napiš je: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916832"/>
          <a:ext cx="489654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508104" y="2276872"/>
            <a:ext cx="22322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ěrná páska 4"/>
          <p:cNvSpPr/>
          <p:nvPr/>
        </p:nvSpPr>
        <p:spPr>
          <a:xfrm>
            <a:off x="755576" y="1556792"/>
            <a:ext cx="2952328" cy="72008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67544" y="260648"/>
            <a:ext cx="5904656" cy="8640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 je měkká souhláska, proto píšeme měkké i, </a:t>
            </a:r>
            <a:r>
              <a:rPr lang="cs-CZ" sz="2400" dirty="0" err="1" smtClean="0"/>
              <a:t>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62880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Odpovídej podle obrázků: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dáváme do čaje? </a:t>
            </a:r>
          </a:p>
          <a:p>
            <a:endParaRPr lang="cs-CZ" dirty="0"/>
          </a:p>
          <a:p>
            <a:r>
              <a:rPr lang="cs-CZ" dirty="0" smtClean="0"/>
              <a:t>________citron___</a:t>
            </a:r>
          </a:p>
          <a:p>
            <a:endParaRPr lang="cs-CZ" dirty="0"/>
          </a:p>
          <a:p>
            <a:r>
              <a:rPr lang="cs-CZ" dirty="0" smtClean="0"/>
              <a:t>Z čeho se staví dům?</a:t>
            </a:r>
          </a:p>
          <a:p>
            <a:endParaRPr lang="cs-CZ" dirty="0"/>
          </a:p>
          <a:p>
            <a:r>
              <a:rPr lang="cs-CZ" dirty="0" smtClean="0"/>
              <a:t>____cihla________</a:t>
            </a:r>
          </a:p>
          <a:p>
            <a:endParaRPr lang="cs-CZ" dirty="0"/>
          </a:p>
          <a:p>
            <a:r>
              <a:rPr lang="cs-CZ" dirty="0" smtClean="0"/>
              <a:t>Po čem pálí oči, když ji krájíme?</a:t>
            </a:r>
          </a:p>
          <a:p>
            <a:endParaRPr lang="cs-CZ" dirty="0"/>
          </a:p>
          <a:p>
            <a:r>
              <a:rPr lang="cs-CZ" dirty="0" smtClean="0"/>
              <a:t>__cibule___________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C9004109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668245" cy="64807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44128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645024"/>
            <a:ext cx="936104" cy="93610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2327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301208"/>
            <a:ext cx="1568513" cy="425513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5076056" y="2564904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Jaký živočichové létají?</a:t>
            </a:r>
          </a:p>
          <a:p>
            <a:endParaRPr lang="cs-CZ" dirty="0"/>
          </a:p>
          <a:p>
            <a:r>
              <a:rPr lang="cs-CZ" dirty="0" smtClean="0"/>
              <a:t>__ptáci__________</a:t>
            </a:r>
          </a:p>
          <a:p>
            <a:endParaRPr lang="cs-CZ" dirty="0"/>
          </a:p>
          <a:p>
            <a:r>
              <a:rPr lang="cs-CZ" dirty="0" smtClean="0"/>
              <a:t>Kde vystupují klauni?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_____cirkus________</a:t>
            </a:r>
          </a:p>
          <a:p>
            <a:endParaRPr lang="cs-CZ" dirty="0"/>
          </a:p>
          <a:p>
            <a:r>
              <a:rPr lang="cs-CZ" dirty="0" smtClean="0"/>
              <a:t>Kdo se učí ve škole?</a:t>
            </a:r>
          </a:p>
          <a:p>
            <a:endParaRPr lang="cs-CZ" dirty="0"/>
          </a:p>
          <a:p>
            <a:r>
              <a:rPr lang="cs-CZ" dirty="0" smtClean="0"/>
              <a:t>___žáci_________</a:t>
            </a:r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1029" name="Picture 5" descr="C:\Documents and Settings\Admin\Local Settings\Temporary Internet Files\Content.IE5\1V59TOP5\MC90044500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2636912"/>
            <a:ext cx="667274" cy="86409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M900286822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3573016"/>
            <a:ext cx="590550" cy="90487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07896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4725144"/>
            <a:ext cx="1266877" cy="1296144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6660232" y="5486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23528" y="260648"/>
            <a:ext cx="2160240" cy="936104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správně:</a:t>
            </a:r>
            <a:endParaRPr lang="cs-CZ" sz="2000" dirty="0"/>
          </a:p>
        </p:txBody>
      </p:sp>
      <p:sp>
        <p:nvSpPr>
          <p:cNvPr id="4" name="Stužka nahoru 3"/>
          <p:cNvSpPr/>
          <p:nvPr/>
        </p:nvSpPr>
        <p:spPr>
          <a:xfrm>
            <a:off x="395536" y="1700808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Citron</a:t>
            </a:r>
            <a:endParaRPr lang="cs-CZ" dirty="0"/>
          </a:p>
        </p:txBody>
      </p:sp>
      <p:sp>
        <p:nvSpPr>
          <p:cNvPr id="6" name="Stužka nahoru 5"/>
          <p:cNvSpPr/>
          <p:nvPr/>
        </p:nvSpPr>
        <p:spPr>
          <a:xfrm>
            <a:off x="2915816" y="1628800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Cizí</a:t>
            </a:r>
            <a:endParaRPr lang="cs-CZ" dirty="0"/>
          </a:p>
        </p:txBody>
      </p:sp>
      <p:sp>
        <p:nvSpPr>
          <p:cNvPr id="7" name="Stužka nahoru 6"/>
          <p:cNvSpPr/>
          <p:nvPr/>
        </p:nvSpPr>
        <p:spPr>
          <a:xfrm>
            <a:off x="1691680" y="3284984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Cihla</a:t>
            </a:r>
            <a:endParaRPr lang="cs-CZ" dirty="0"/>
          </a:p>
        </p:txBody>
      </p:sp>
      <p:sp>
        <p:nvSpPr>
          <p:cNvPr id="8" name="Stužka nahoru 7"/>
          <p:cNvSpPr/>
          <p:nvPr/>
        </p:nvSpPr>
        <p:spPr>
          <a:xfrm>
            <a:off x="1187624" y="5013176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Cibule</a:t>
            </a:r>
            <a:endParaRPr lang="cs-CZ" dirty="0"/>
          </a:p>
        </p:txBody>
      </p:sp>
      <p:sp>
        <p:nvSpPr>
          <p:cNvPr id="9" name="Stužka nahoru 8"/>
          <p:cNvSpPr/>
          <p:nvPr/>
        </p:nvSpPr>
        <p:spPr>
          <a:xfrm>
            <a:off x="3995936" y="5085184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Věci</a:t>
            </a:r>
            <a:endParaRPr lang="cs-CZ" dirty="0"/>
          </a:p>
        </p:txBody>
      </p:sp>
      <p:sp>
        <p:nvSpPr>
          <p:cNvPr id="10" name="Stužka nahoru 9"/>
          <p:cNvSpPr/>
          <p:nvPr/>
        </p:nvSpPr>
        <p:spPr>
          <a:xfrm>
            <a:off x="5436096" y="3429000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Cítit</a:t>
            </a:r>
            <a:endParaRPr lang="cs-CZ" dirty="0"/>
          </a:p>
        </p:txBody>
      </p:sp>
      <p:sp>
        <p:nvSpPr>
          <p:cNvPr id="11" name="Stužka nahoru 10"/>
          <p:cNvSpPr/>
          <p:nvPr/>
        </p:nvSpPr>
        <p:spPr>
          <a:xfrm>
            <a:off x="5868144" y="1556792"/>
            <a:ext cx="2088232" cy="115212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Cívka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63888" y="2606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292080" y="1916832"/>
            <a:ext cx="2952328" cy="42484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ový popisek 2"/>
          <p:cNvSpPr/>
          <p:nvPr/>
        </p:nvSpPr>
        <p:spPr>
          <a:xfrm>
            <a:off x="251520" y="476672"/>
            <a:ext cx="3384376" cy="1080120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6926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 správně slova, napiš je: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916832"/>
          <a:ext cx="489654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508104" y="2276872"/>
            <a:ext cx="22322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Věci, raci</a:t>
            </a:r>
          </a:p>
          <a:p>
            <a:r>
              <a:rPr lang="cs-CZ" dirty="0" smtClean="0"/>
              <a:t>Vojáci, žáci</a:t>
            </a:r>
          </a:p>
          <a:p>
            <a:r>
              <a:rPr lang="cs-CZ" dirty="0" smtClean="0"/>
              <a:t>Pavouci vrabci</a:t>
            </a:r>
          </a:p>
          <a:p>
            <a:r>
              <a:rPr lang="cs-CZ" dirty="0" smtClean="0"/>
              <a:t>ptáci</a:t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5486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193</Words>
  <Application>Microsoft Office PowerPoint</Application>
  <PresentationFormat>Předvádění na obrazovce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2013-03-30T14:55:06Z</dcterms:created>
  <dcterms:modified xsi:type="dcterms:W3CDTF">2013-09-22T15:12:21Z</dcterms:modified>
</cp:coreProperties>
</file>