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407F3-061A-4F1B-96B7-A7B2A6C7A3E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DB88C-1026-4832-9E2D-BA65C0C3F58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wmf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wmf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071942"/>
            <a:ext cx="669674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Slova </a:t>
            </a:r>
            <a:r>
              <a:rPr lang="cs-CZ" sz="4800" i="1" dirty="0" smtClean="0"/>
              <a:t>se slabikou ji, </a:t>
            </a:r>
            <a:r>
              <a:rPr lang="cs-CZ" sz="4800" i="1" dirty="0" smtClean="0"/>
              <a:t>jí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123728" y="5143512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VY_32_INOVACE_197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ný popisek 4"/>
          <p:cNvSpPr/>
          <p:nvPr/>
        </p:nvSpPr>
        <p:spPr>
          <a:xfrm>
            <a:off x="179512" y="1268760"/>
            <a:ext cx="3312368" cy="864096"/>
          </a:xfrm>
          <a:prstGeom prst="wedgeEllipse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323528" y="404664"/>
            <a:ext cx="7488832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47667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 je měkká souhláska, proto píšeme měkké i, </a:t>
            </a:r>
            <a:r>
              <a:rPr lang="cs-CZ" sz="2800" dirty="0" err="1" smtClean="0"/>
              <a:t>í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8478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ke slovům obrázek:</a:t>
            </a:r>
            <a:endParaRPr lang="cs-CZ" dirty="0"/>
          </a:p>
        </p:txBody>
      </p:sp>
      <p:sp>
        <p:nvSpPr>
          <p:cNvPr id="7" name="Vývojový diagram: spojka mezi stránkami 6"/>
          <p:cNvSpPr/>
          <p:nvPr/>
        </p:nvSpPr>
        <p:spPr>
          <a:xfrm>
            <a:off x="395536" y="2780928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zajíc</a:t>
            </a:r>
            <a:endParaRPr lang="cs-CZ" dirty="0"/>
          </a:p>
        </p:txBody>
      </p:sp>
      <p:sp>
        <p:nvSpPr>
          <p:cNvPr id="8" name="Vývojový diagram: spojka mezi stránkami 7"/>
          <p:cNvSpPr/>
          <p:nvPr/>
        </p:nvSpPr>
        <p:spPr>
          <a:xfrm>
            <a:off x="1907704" y="2852936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jídlo</a:t>
            </a:r>
            <a:endParaRPr lang="cs-CZ" dirty="0"/>
          </a:p>
        </p:txBody>
      </p:sp>
      <p:sp>
        <p:nvSpPr>
          <p:cNvPr id="9" name="Vývojový diagram: spojka mezi stránkami 8"/>
          <p:cNvSpPr/>
          <p:nvPr/>
        </p:nvSpPr>
        <p:spPr>
          <a:xfrm>
            <a:off x="1835696" y="4221088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jiskra</a:t>
            </a:r>
            <a:endParaRPr lang="cs-CZ" dirty="0"/>
          </a:p>
        </p:txBody>
      </p:sp>
      <p:sp>
        <p:nvSpPr>
          <p:cNvPr id="10" name="Vývojový diagram: spojka mezi stránkami 9"/>
          <p:cNvSpPr/>
          <p:nvPr/>
        </p:nvSpPr>
        <p:spPr>
          <a:xfrm>
            <a:off x="395536" y="4149080"/>
            <a:ext cx="864096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jitrnice</a:t>
            </a:r>
            <a:endParaRPr lang="cs-CZ" dirty="0"/>
          </a:p>
        </p:txBody>
      </p:sp>
      <p:sp>
        <p:nvSpPr>
          <p:cNvPr id="11" name="Vývojový diagram: spojka mezi stránkami 10"/>
          <p:cNvSpPr/>
          <p:nvPr/>
        </p:nvSpPr>
        <p:spPr>
          <a:xfrm>
            <a:off x="1115616" y="5661248"/>
            <a:ext cx="1152128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jízdenka</a:t>
            </a:r>
            <a:endParaRPr lang="cs-CZ" dirty="0"/>
          </a:p>
        </p:txBody>
      </p:sp>
      <p:sp>
        <p:nvSpPr>
          <p:cNvPr id="12" name="Vývojový diagram: spojka mezi stránkami 11"/>
          <p:cNvSpPr/>
          <p:nvPr/>
        </p:nvSpPr>
        <p:spPr>
          <a:xfrm>
            <a:off x="2987824" y="5589240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Jitka</a:t>
            </a:r>
          </a:p>
        </p:txBody>
      </p:sp>
      <p:sp>
        <p:nvSpPr>
          <p:cNvPr id="13" name="Vývojový diagram: spojka mezi stránkami 12"/>
          <p:cNvSpPr/>
          <p:nvPr/>
        </p:nvSpPr>
        <p:spPr>
          <a:xfrm>
            <a:off x="3635896" y="4437112"/>
            <a:ext cx="864096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vajíčko</a:t>
            </a:r>
            <a:endParaRPr lang="cs-CZ" dirty="0"/>
          </a:p>
        </p:txBody>
      </p:sp>
      <p:sp>
        <p:nvSpPr>
          <p:cNvPr id="14" name="Vývojový diagram: spojka mezi stránkami 13"/>
          <p:cNvSpPr/>
          <p:nvPr/>
        </p:nvSpPr>
        <p:spPr>
          <a:xfrm>
            <a:off x="3779912" y="2708920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jíva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Y9XAWY88\MC9003561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132856"/>
            <a:ext cx="1004669" cy="106093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P90043047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988840"/>
            <a:ext cx="864096" cy="86409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O5EM361I\MC90029105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356992"/>
            <a:ext cx="1284753" cy="1098668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M900234745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501008"/>
            <a:ext cx="1219200" cy="1219200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C900444703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373216"/>
            <a:ext cx="667275" cy="864096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VLD3FGHW\MC90033845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8384" y="5373216"/>
            <a:ext cx="785458" cy="1039671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O5EM361I\MC90019339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00392" y="1988840"/>
            <a:ext cx="790068" cy="1340768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Y9XAWY88\MP900446560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5085184"/>
            <a:ext cx="1152128" cy="14919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67544" y="1484784"/>
            <a:ext cx="4608512" cy="28803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ový popisek 2"/>
          <p:cNvSpPr/>
          <p:nvPr/>
        </p:nvSpPr>
        <p:spPr>
          <a:xfrm>
            <a:off x="251520" y="260648"/>
            <a:ext cx="2448272" cy="936104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4766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556792"/>
            <a:ext cx="4392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Děkuj--, </a:t>
            </a:r>
            <a:r>
              <a:rPr lang="cs-CZ" sz="2400" dirty="0" err="1" smtClean="0"/>
              <a:t>kráj</a:t>
            </a:r>
            <a:r>
              <a:rPr lang="cs-CZ" sz="2400" dirty="0" smtClean="0"/>
              <a:t>--, </a:t>
            </a:r>
            <a:r>
              <a:rPr lang="cs-CZ" sz="2400" dirty="0" err="1" smtClean="0"/>
              <a:t>vaj</a:t>
            </a:r>
            <a:r>
              <a:rPr lang="cs-CZ" sz="2400" dirty="0" smtClean="0"/>
              <a:t>—</a:t>
            </a:r>
            <a:r>
              <a:rPr lang="cs-CZ" sz="2400" dirty="0" err="1" smtClean="0"/>
              <a:t>čko</a:t>
            </a:r>
            <a:r>
              <a:rPr lang="cs-CZ" sz="2400" dirty="0" smtClean="0"/>
              <a:t>, j—</a:t>
            </a:r>
            <a:r>
              <a:rPr lang="cs-CZ" sz="2400" dirty="0" err="1" smtClean="0"/>
              <a:t>me</a:t>
            </a:r>
            <a:r>
              <a:rPr lang="cs-CZ" sz="2400" dirty="0" smtClean="0"/>
              <a:t>, j—</a:t>
            </a:r>
            <a:r>
              <a:rPr lang="cs-CZ" sz="2400" dirty="0" err="1" smtClean="0"/>
              <a:t>trnice</a:t>
            </a:r>
            <a:r>
              <a:rPr lang="cs-CZ" sz="2400" dirty="0" smtClean="0"/>
              <a:t>, j—</a:t>
            </a:r>
            <a:r>
              <a:rPr lang="cs-CZ" sz="2400" dirty="0" err="1" smtClean="0"/>
              <a:t>dlo</a:t>
            </a:r>
            <a:r>
              <a:rPr lang="cs-CZ" sz="2400" dirty="0" smtClean="0"/>
              <a:t>, j—</a:t>
            </a:r>
            <a:r>
              <a:rPr lang="cs-CZ" sz="2400" dirty="0" err="1" smtClean="0"/>
              <a:t>zdenka</a:t>
            </a:r>
            <a:r>
              <a:rPr lang="cs-CZ" sz="2400" dirty="0" smtClean="0"/>
              <a:t>, j—</a:t>
            </a:r>
            <a:r>
              <a:rPr lang="cs-CZ" sz="2400" dirty="0" err="1" smtClean="0"/>
              <a:t>trocel</a:t>
            </a:r>
            <a:r>
              <a:rPr lang="cs-CZ" sz="2400" dirty="0" smtClean="0"/>
              <a:t>, j—</a:t>
            </a:r>
            <a:r>
              <a:rPr lang="cs-CZ" sz="2400" dirty="0" err="1" smtClean="0"/>
              <a:t>tro</a:t>
            </a:r>
            <a:r>
              <a:rPr lang="cs-CZ" sz="2400" dirty="0" smtClean="0"/>
              <a:t>, J—</a:t>
            </a:r>
            <a:r>
              <a:rPr lang="cs-CZ" sz="2400" dirty="0" err="1" smtClean="0"/>
              <a:t>zera</a:t>
            </a:r>
            <a:r>
              <a:rPr lang="cs-CZ" sz="2400" dirty="0" smtClean="0"/>
              <a:t>, </a:t>
            </a:r>
            <a:r>
              <a:rPr lang="cs-CZ" sz="2400" dirty="0" err="1" smtClean="0"/>
              <a:t>čekaj</a:t>
            </a:r>
            <a:r>
              <a:rPr lang="cs-CZ" sz="2400" dirty="0" smtClean="0"/>
              <a:t>--, </a:t>
            </a:r>
          </a:p>
          <a:p>
            <a:r>
              <a:rPr lang="cs-CZ" sz="2400" dirty="0" smtClean="0"/>
              <a:t>J—hlava, </a:t>
            </a:r>
            <a:r>
              <a:rPr lang="cs-CZ" sz="2400" dirty="0" err="1" smtClean="0"/>
              <a:t>vrzaj</a:t>
            </a:r>
            <a:r>
              <a:rPr lang="cs-CZ" sz="2400" dirty="0" smtClean="0"/>
              <a:t>--, J—</a:t>
            </a:r>
            <a:r>
              <a:rPr lang="cs-CZ" sz="2400" dirty="0" err="1" smtClean="0"/>
              <a:t>ří</a:t>
            </a:r>
            <a:r>
              <a:rPr lang="cs-CZ" sz="2400" dirty="0" smtClean="0"/>
              <a:t>, </a:t>
            </a:r>
            <a:r>
              <a:rPr lang="cs-CZ" sz="2400" dirty="0" err="1" smtClean="0"/>
              <a:t>volaj</a:t>
            </a:r>
            <a:r>
              <a:rPr lang="cs-CZ" sz="2400" dirty="0" smtClean="0"/>
              <a:t>--, </a:t>
            </a:r>
          </a:p>
          <a:p>
            <a:r>
              <a:rPr lang="cs-CZ" sz="2400" dirty="0" smtClean="0"/>
              <a:t>J—řina, </a:t>
            </a:r>
            <a:r>
              <a:rPr lang="cs-CZ" sz="2400" dirty="0" err="1" smtClean="0"/>
              <a:t>utíkaj</a:t>
            </a:r>
            <a:r>
              <a:rPr lang="cs-CZ" sz="2400" dirty="0" smtClean="0"/>
              <a:t>--, </a:t>
            </a:r>
            <a:r>
              <a:rPr lang="cs-CZ" sz="2400" dirty="0" err="1" smtClean="0"/>
              <a:t>zaj</a:t>
            </a:r>
            <a:r>
              <a:rPr lang="cs-CZ" sz="2400" dirty="0" smtClean="0"/>
              <a:t>—má, voj—n, j—žní, j—</a:t>
            </a:r>
            <a:r>
              <a:rPr lang="cs-CZ" sz="2400" dirty="0" err="1" smtClean="0"/>
              <a:t>novatka</a:t>
            </a:r>
            <a:r>
              <a:rPr lang="cs-CZ" sz="2400" dirty="0" smtClean="0"/>
              <a:t>, j—</a:t>
            </a:r>
            <a:r>
              <a:rPr lang="cs-CZ" sz="2400" dirty="0" err="1" smtClean="0"/>
              <a:t>va</a:t>
            </a:r>
            <a:r>
              <a:rPr lang="cs-CZ" sz="2400" dirty="0" smtClean="0"/>
              <a:t>, j—</a:t>
            </a:r>
            <a:r>
              <a:rPr lang="cs-CZ" sz="2400" dirty="0" err="1" smtClean="0"/>
              <a:t>zba</a:t>
            </a:r>
            <a:r>
              <a:rPr lang="cs-CZ" sz="2400" dirty="0" smtClean="0"/>
              <a:t>, j—</a:t>
            </a:r>
            <a:r>
              <a:rPr lang="cs-CZ" sz="2400" dirty="0" err="1" smtClean="0"/>
              <a:t>lový</a:t>
            </a:r>
            <a:r>
              <a:rPr lang="cs-CZ" sz="2400" dirty="0" smtClean="0"/>
              <a:t>, j—</a:t>
            </a:r>
            <a:r>
              <a:rPr lang="cs-CZ" sz="2400" dirty="0" err="1" smtClean="0"/>
              <a:t>tro</a:t>
            </a:r>
            <a:r>
              <a:rPr lang="cs-CZ" sz="2400" dirty="0" smtClean="0"/>
              <a:t>, j—</a:t>
            </a:r>
            <a:r>
              <a:rPr lang="cs-CZ" sz="2400" dirty="0" err="1" smtClean="0"/>
              <a:t>ška</a:t>
            </a:r>
            <a:r>
              <a:rPr lang="cs-CZ" sz="2400" dirty="0" smtClean="0"/>
              <a:t>, </a:t>
            </a:r>
            <a:endParaRPr lang="cs-CZ" sz="2400" dirty="0"/>
          </a:p>
        </p:txBody>
      </p:sp>
      <p:pic>
        <p:nvPicPr>
          <p:cNvPr id="5" name="Picture 6" descr="C:\Documents and Settings\Admin\Local Settings\Temporary Internet Files\Content.IE5\1V59TOP5\MM90023474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725144"/>
            <a:ext cx="2016224" cy="2016224"/>
          </a:xfrm>
          <a:prstGeom prst="rect">
            <a:avLst/>
          </a:prstGeom>
          <a:noFill/>
        </p:spPr>
      </p:pic>
      <p:pic>
        <p:nvPicPr>
          <p:cNvPr id="6" name="Picture 5" descr="C:\Documents and Settings\Admin\Local Settings\Temporary Internet Files\Content.IE5\O5EM361I\MC9002910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3" y="1412776"/>
            <a:ext cx="2441923" cy="2088232"/>
          </a:xfrm>
          <a:prstGeom prst="rect">
            <a:avLst/>
          </a:prstGeom>
          <a:noFill/>
        </p:spPr>
      </p:pic>
      <p:pic>
        <p:nvPicPr>
          <p:cNvPr id="7" name="Picture 7" descr="C:\Documents and Settings\Admin\Local Settings\Temporary Internet Files\Content.IE5\VLD3FGHW\MC90044470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797151"/>
            <a:ext cx="1445763" cy="1872209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6444208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jitrnice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72200" y="43651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jiskra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43808" y="45091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vajíčko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ný popisek 4"/>
          <p:cNvSpPr/>
          <p:nvPr/>
        </p:nvSpPr>
        <p:spPr>
          <a:xfrm>
            <a:off x="179512" y="1268760"/>
            <a:ext cx="3312368" cy="864096"/>
          </a:xfrm>
          <a:prstGeom prst="wedgeEllipse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323528" y="404664"/>
            <a:ext cx="7488832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47667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 je měkká souhláska, proto píšeme měkké i, </a:t>
            </a:r>
            <a:r>
              <a:rPr lang="cs-CZ" sz="2800" dirty="0" err="1" smtClean="0"/>
              <a:t>í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8478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ke slovům obrázek:</a:t>
            </a:r>
            <a:endParaRPr lang="cs-CZ" dirty="0"/>
          </a:p>
        </p:txBody>
      </p:sp>
      <p:sp>
        <p:nvSpPr>
          <p:cNvPr id="7" name="Vývojový diagram: spojka mezi stránkami 6"/>
          <p:cNvSpPr/>
          <p:nvPr/>
        </p:nvSpPr>
        <p:spPr>
          <a:xfrm>
            <a:off x="395536" y="2780928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zajíc</a:t>
            </a:r>
            <a:endParaRPr lang="cs-CZ" dirty="0"/>
          </a:p>
        </p:txBody>
      </p:sp>
      <p:sp>
        <p:nvSpPr>
          <p:cNvPr id="8" name="Vývojový diagram: spojka mezi stránkami 7"/>
          <p:cNvSpPr/>
          <p:nvPr/>
        </p:nvSpPr>
        <p:spPr>
          <a:xfrm>
            <a:off x="1907704" y="2852936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jídlo</a:t>
            </a:r>
            <a:endParaRPr lang="cs-CZ" dirty="0"/>
          </a:p>
        </p:txBody>
      </p:sp>
      <p:sp>
        <p:nvSpPr>
          <p:cNvPr id="9" name="Vývojový diagram: spojka mezi stránkami 8"/>
          <p:cNvSpPr/>
          <p:nvPr/>
        </p:nvSpPr>
        <p:spPr>
          <a:xfrm>
            <a:off x="1835696" y="4221088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jiskra</a:t>
            </a:r>
            <a:endParaRPr lang="cs-CZ" dirty="0"/>
          </a:p>
        </p:txBody>
      </p:sp>
      <p:sp>
        <p:nvSpPr>
          <p:cNvPr id="10" name="Vývojový diagram: spojka mezi stránkami 9"/>
          <p:cNvSpPr/>
          <p:nvPr/>
        </p:nvSpPr>
        <p:spPr>
          <a:xfrm>
            <a:off x="395536" y="4149080"/>
            <a:ext cx="864096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jitrnice</a:t>
            </a:r>
            <a:endParaRPr lang="cs-CZ" dirty="0"/>
          </a:p>
        </p:txBody>
      </p:sp>
      <p:sp>
        <p:nvSpPr>
          <p:cNvPr id="11" name="Vývojový diagram: spojka mezi stránkami 10"/>
          <p:cNvSpPr/>
          <p:nvPr/>
        </p:nvSpPr>
        <p:spPr>
          <a:xfrm>
            <a:off x="1115616" y="5661248"/>
            <a:ext cx="1152128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jízdenka</a:t>
            </a:r>
            <a:endParaRPr lang="cs-CZ" dirty="0"/>
          </a:p>
        </p:txBody>
      </p:sp>
      <p:sp>
        <p:nvSpPr>
          <p:cNvPr id="12" name="Vývojový diagram: spojka mezi stránkami 11"/>
          <p:cNvSpPr/>
          <p:nvPr/>
        </p:nvSpPr>
        <p:spPr>
          <a:xfrm>
            <a:off x="2987824" y="5589240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Jitka</a:t>
            </a:r>
          </a:p>
        </p:txBody>
      </p:sp>
      <p:sp>
        <p:nvSpPr>
          <p:cNvPr id="13" name="Vývojový diagram: spojka mezi stránkami 12"/>
          <p:cNvSpPr/>
          <p:nvPr/>
        </p:nvSpPr>
        <p:spPr>
          <a:xfrm>
            <a:off x="3635896" y="4437112"/>
            <a:ext cx="864096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vajíčko</a:t>
            </a:r>
            <a:endParaRPr lang="cs-CZ" dirty="0"/>
          </a:p>
        </p:txBody>
      </p:sp>
      <p:sp>
        <p:nvSpPr>
          <p:cNvPr id="14" name="Vývojový diagram: spojka mezi stránkami 13"/>
          <p:cNvSpPr/>
          <p:nvPr/>
        </p:nvSpPr>
        <p:spPr>
          <a:xfrm>
            <a:off x="3779912" y="2708920"/>
            <a:ext cx="720080" cy="72008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jíva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Y9XAWY88\MC9003561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132856"/>
            <a:ext cx="1004669" cy="106093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P90043047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988840"/>
            <a:ext cx="864096" cy="86409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O5EM361I\MC90029105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356992"/>
            <a:ext cx="1284753" cy="1098668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M900234745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501008"/>
            <a:ext cx="1219200" cy="1219200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C900444703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373216"/>
            <a:ext cx="667275" cy="864096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VLD3FGHW\MC90033845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8384" y="5373216"/>
            <a:ext cx="785458" cy="1039671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O5EM361I\MC90019339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00392" y="1988840"/>
            <a:ext cx="790068" cy="1340768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Y9XAWY88\MP900446560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5085184"/>
            <a:ext cx="1152128" cy="1491964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4716016" y="12687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4" name="Přímá spojovací čára 23"/>
          <p:cNvCxnSpPr/>
          <p:nvPr/>
        </p:nvCxnSpPr>
        <p:spPr>
          <a:xfrm flipV="1">
            <a:off x="1043608" y="2636912"/>
            <a:ext cx="61206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V="1">
            <a:off x="2483768" y="2348880"/>
            <a:ext cx="309634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4211960" y="3068960"/>
            <a:ext cx="424847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10" idx="3"/>
          </p:cNvCxnSpPr>
          <p:nvPr/>
        </p:nvCxnSpPr>
        <p:spPr>
          <a:xfrm flipV="1">
            <a:off x="1259632" y="3933056"/>
            <a:ext cx="381642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9" idx="3"/>
          </p:cNvCxnSpPr>
          <p:nvPr/>
        </p:nvCxnSpPr>
        <p:spPr>
          <a:xfrm flipV="1">
            <a:off x="2555776" y="4437112"/>
            <a:ext cx="489654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13" idx="2"/>
          </p:cNvCxnSpPr>
          <p:nvPr/>
        </p:nvCxnSpPr>
        <p:spPr>
          <a:xfrm>
            <a:off x="4067944" y="5157192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flipV="1">
            <a:off x="3491880" y="5517232"/>
            <a:ext cx="273630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2123728" y="6309320"/>
            <a:ext cx="62646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67544" y="1484784"/>
            <a:ext cx="4608512" cy="28803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ový popisek 2"/>
          <p:cNvSpPr/>
          <p:nvPr/>
        </p:nvSpPr>
        <p:spPr>
          <a:xfrm>
            <a:off x="251520" y="260648"/>
            <a:ext cx="2448272" cy="936104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4766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556792"/>
            <a:ext cx="4392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Děkuji, krájí, vaj</a:t>
            </a:r>
            <a:r>
              <a:rPr lang="cs-CZ" sz="2400" dirty="0"/>
              <a:t>í</a:t>
            </a:r>
            <a:r>
              <a:rPr lang="cs-CZ" sz="2400" dirty="0" smtClean="0"/>
              <a:t>čko, jíme,</a:t>
            </a:r>
          </a:p>
          <a:p>
            <a:r>
              <a:rPr lang="cs-CZ" sz="2400" dirty="0" smtClean="0"/>
              <a:t> jitrnice, jídlo, jízdenka, jitrocel, jitro, Jizera, čekají, Jihlava, </a:t>
            </a:r>
            <a:r>
              <a:rPr lang="cs-CZ" sz="2400" dirty="0" err="1" smtClean="0"/>
              <a:t>vrzají</a:t>
            </a:r>
            <a:r>
              <a:rPr lang="cs-CZ" sz="2400" dirty="0" smtClean="0"/>
              <a:t>, Jiří, volají, Jiřina, utíkají, zaj</a:t>
            </a:r>
            <a:r>
              <a:rPr lang="cs-CZ" sz="2400" dirty="0"/>
              <a:t>í</a:t>
            </a:r>
            <a:r>
              <a:rPr lang="cs-CZ" sz="2400" dirty="0" smtClean="0"/>
              <a:t>má, vojín, jižní, jinovatka, jíva, jizba, jílový, jitro, jíška, </a:t>
            </a:r>
            <a:endParaRPr lang="cs-CZ" sz="2400" dirty="0"/>
          </a:p>
        </p:txBody>
      </p:sp>
      <p:pic>
        <p:nvPicPr>
          <p:cNvPr id="5" name="Picture 6" descr="C:\Documents and Settings\Admin\Local Settings\Temporary Internet Files\Content.IE5\1V59TOP5\MM90023474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725144"/>
            <a:ext cx="2016224" cy="2016224"/>
          </a:xfrm>
          <a:prstGeom prst="rect">
            <a:avLst/>
          </a:prstGeom>
          <a:noFill/>
        </p:spPr>
      </p:pic>
      <p:pic>
        <p:nvPicPr>
          <p:cNvPr id="6" name="Picture 5" descr="C:\Documents and Settings\Admin\Local Settings\Temporary Internet Files\Content.IE5\O5EM361I\MC9002910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3" y="1412776"/>
            <a:ext cx="2441923" cy="2088232"/>
          </a:xfrm>
          <a:prstGeom prst="rect">
            <a:avLst/>
          </a:prstGeom>
          <a:noFill/>
        </p:spPr>
      </p:pic>
      <p:pic>
        <p:nvPicPr>
          <p:cNvPr id="7" name="Picture 7" descr="C:\Documents and Settings\Admin\Local Settings\Temporary Internet Files\Content.IE5\VLD3FGHW\MC90044470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797151"/>
            <a:ext cx="1445763" cy="1872209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6444208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jitrnice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72200" y="43651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jiskra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43808" y="45091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vajíčko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23928" y="33265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184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2013-03-30T15:15:47Z</dcterms:created>
  <dcterms:modified xsi:type="dcterms:W3CDTF">2013-09-22T15:14:04Z</dcterms:modified>
</cp:coreProperties>
</file>