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0077-E08C-41AB-9B03-44567938687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E1B73-76BC-4C14-BE8D-24AAF5968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0077-E08C-41AB-9B03-44567938687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E1B73-76BC-4C14-BE8D-24AAF5968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0077-E08C-41AB-9B03-44567938687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E1B73-76BC-4C14-BE8D-24AAF5968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0077-E08C-41AB-9B03-44567938687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E1B73-76BC-4C14-BE8D-24AAF5968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0077-E08C-41AB-9B03-44567938687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E1B73-76BC-4C14-BE8D-24AAF5968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0077-E08C-41AB-9B03-44567938687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E1B73-76BC-4C14-BE8D-24AAF5968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0077-E08C-41AB-9B03-44567938687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E1B73-76BC-4C14-BE8D-24AAF5968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0077-E08C-41AB-9B03-44567938687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E1B73-76BC-4C14-BE8D-24AAF5968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0077-E08C-41AB-9B03-44567938687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E1B73-76BC-4C14-BE8D-24AAF5968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0077-E08C-41AB-9B03-44567938687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E1B73-76BC-4C14-BE8D-24AAF5968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D0077-E08C-41AB-9B03-44567938687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E1B73-76BC-4C14-BE8D-24AAF5968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D0077-E08C-41AB-9B03-445679386871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E1B73-76BC-4C14-BE8D-24AAF5968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00232" y="2357430"/>
            <a:ext cx="5149679" cy="132343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187624" y="3906758"/>
            <a:ext cx="6696744" cy="13849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800" i="1" dirty="0" smtClean="0"/>
              <a:t>Vyjmenovaná </a:t>
            </a:r>
            <a:r>
              <a:rPr lang="cs-CZ" sz="4800" i="1" dirty="0" smtClean="0"/>
              <a:t>slova  po L</a:t>
            </a:r>
          </a:p>
          <a:p>
            <a:pPr algn="ctr"/>
            <a:r>
              <a:rPr lang="cs-CZ" sz="3600" i="1" dirty="0" smtClean="0"/>
              <a:t>cvičení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030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742598" y="5559998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Vladimíra Mikulášková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VY_32_INOVACE_204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395536" y="188640"/>
            <a:ext cx="4176464" cy="5760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332656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 šipek napiš věty, použij dané slovo:</a:t>
            </a:r>
            <a:endParaRPr lang="cs-CZ" dirty="0"/>
          </a:p>
        </p:txBody>
      </p:sp>
      <p:sp>
        <p:nvSpPr>
          <p:cNvPr id="3" name="Šipka doprava 2"/>
          <p:cNvSpPr/>
          <p:nvPr/>
        </p:nvSpPr>
        <p:spPr>
          <a:xfrm>
            <a:off x="1871192" y="692696"/>
            <a:ext cx="7272808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1871192" y="2204864"/>
            <a:ext cx="7272808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1871192" y="3717032"/>
            <a:ext cx="7272808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1871192" y="5229200"/>
            <a:ext cx="7272808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9" name="Plaketa 8"/>
          <p:cNvSpPr/>
          <p:nvPr/>
        </p:nvSpPr>
        <p:spPr>
          <a:xfrm>
            <a:off x="323528" y="908720"/>
            <a:ext cx="1512168" cy="1080120"/>
          </a:xfrm>
          <a:prstGeom prst="plaqu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blízká</a:t>
            </a:r>
            <a:endParaRPr lang="cs-CZ" dirty="0"/>
          </a:p>
        </p:txBody>
      </p:sp>
      <p:sp>
        <p:nvSpPr>
          <p:cNvPr id="10" name="Plaketa 9"/>
          <p:cNvSpPr/>
          <p:nvPr/>
        </p:nvSpPr>
        <p:spPr>
          <a:xfrm>
            <a:off x="323528" y="2348880"/>
            <a:ext cx="1512168" cy="1080120"/>
          </a:xfrm>
          <a:prstGeom prst="plaqu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mlýn</a:t>
            </a:r>
            <a:endParaRPr lang="cs-CZ" dirty="0"/>
          </a:p>
        </p:txBody>
      </p:sp>
      <p:sp>
        <p:nvSpPr>
          <p:cNvPr id="11" name="Plaketa 10"/>
          <p:cNvSpPr/>
          <p:nvPr/>
        </p:nvSpPr>
        <p:spPr>
          <a:xfrm>
            <a:off x="323528" y="3861048"/>
            <a:ext cx="1512168" cy="1080120"/>
          </a:xfrm>
          <a:prstGeom prst="plaqu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mlít</a:t>
            </a:r>
            <a:endParaRPr lang="cs-CZ" dirty="0"/>
          </a:p>
        </p:txBody>
      </p:sp>
      <p:sp>
        <p:nvSpPr>
          <p:cNvPr id="12" name="Plaketa 11"/>
          <p:cNvSpPr/>
          <p:nvPr/>
        </p:nvSpPr>
        <p:spPr>
          <a:xfrm>
            <a:off x="323528" y="5373216"/>
            <a:ext cx="1512168" cy="1080120"/>
          </a:xfrm>
          <a:prstGeom prst="plaqu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blýská se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188640"/>
            <a:ext cx="5760640" cy="6480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260648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i,í,y, ý </a:t>
            </a:r>
            <a:r>
              <a:rPr lang="cs-CZ" dirty="0"/>
              <a:t> </a:t>
            </a:r>
            <a:r>
              <a:rPr lang="cs-CZ" dirty="0" smtClean="0"/>
              <a:t>a pokud to jde,spoj s příslušným vyjmenovaným slovem: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611560" y="1124744"/>
            <a:ext cx="2232248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polykat</a:t>
            </a: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3275856" y="1052736"/>
            <a:ext cx="2232248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plynout</a:t>
            </a:r>
            <a:endParaRPr lang="cs-CZ" dirty="0"/>
          </a:p>
        </p:txBody>
      </p:sp>
      <p:sp>
        <p:nvSpPr>
          <p:cNvPr id="6" name="Elipsa 5"/>
          <p:cNvSpPr/>
          <p:nvPr/>
        </p:nvSpPr>
        <p:spPr>
          <a:xfrm>
            <a:off x="6300192" y="1124744"/>
            <a:ext cx="2232248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plýtvat</a:t>
            </a:r>
            <a:endParaRPr lang="cs-CZ" dirty="0"/>
          </a:p>
        </p:txBody>
      </p:sp>
      <p:sp>
        <p:nvSpPr>
          <p:cNvPr id="7" name="Vývojový diagram: ukončení 6"/>
          <p:cNvSpPr/>
          <p:nvPr/>
        </p:nvSpPr>
        <p:spPr>
          <a:xfrm>
            <a:off x="1835696" y="3573016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L-</a:t>
            </a:r>
            <a:r>
              <a:rPr lang="cs-CZ" dirty="0" err="1" smtClean="0"/>
              <a:t>st</a:t>
            </a:r>
            <a:endParaRPr lang="cs-CZ" dirty="0"/>
          </a:p>
        </p:txBody>
      </p:sp>
      <p:sp>
        <p:nvSpPr>
          <p:cNvPr id="8" name="Vývojový diagram: ukončení 7"/>
          <p:cNvSpPr/>
          <p:nvPr/>
        </p:nvSpPr>
        <p:spPr>
          <a:xfrm>
            <a:off x="395536" y="2636912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Ml-t</a:t>
            </a:r>
            <a:endParaRPr lang="cs-CZ" dirty="0"/>
          </a:p>
        </p:txBody>
      </p:sp>
      <p:sp>
        <p:nvSpPr>
          <p:cNvPr id="9" name="Vývojový diagram: ukončení 8"/>
          <p:cNvSpPr/>
          <p:nvPr/>
        </p:nvSpPr>
        <p:spPr>
          <a:xfrm>
            <a:off x="323528" y="5949280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Ml-</a:t>
            </a:r>
            <a:r>
              <a:rPr lang="cs-CZ" dirty="0" err="1" smtClean="0"/>
              <a:t>nek</a:t>
            </a:r>
            <a:endParaRPr lang="cs-CZ" dirty="0"/>
          </a:p>
        </p:txBody>
      </p:sp>
      <p:sp>
        <p:nvSpPr>
          <p:cNvPr id="10" name="Vývojový diagram: ukončení 9"/>
          <p:cNvSpPr/>
          <p:nvPr/>
        </p:nvSpPr>
        <p:spPr>
          <a:xfrm>
            <a:off x="2123728" y="2564904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Pol</a:t>
            </a:r>
            <a:r>
              <a:rPr lang="cs-CZ" dirty="0" smtClean="0"/>
              <a:t>-kání</a:t>
            </a:r>
            <a:endParaRPr lang="cs-CZ" dirty="0"/>
          </a:p>
        </p:txBody>
      </p:sp>
      <p:sp>
        <p:nvSpPr>
          <p:cNvPr id="11" name="Vývojový diagram: ukončení 10"/>
          <p:cNvSpPr/>
          <p:nvPr/>
        </p:nvSpPr>
        <p:spPr>
          <a:xfrm>
            <a:off x="611560" y="4437112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Pl</a:t>
            </a:r>
            <a:r>
              <a:rPr lang="cs-CZ" dirty="0" smtClean="0"/>
              <a:t>-</a:t>
            </a:r>
            <a:r>
              <a:rPr lang="cs-CZ" dirty="0" err="1" smtClean="0"/>
              <a:t>tvání</a:t>
            </a:r>
            <a:endParaRPr lang="cs-CZ" dirty="0"/>
          </a:p>
        </p:txBody>
      </p:sp>
      <p:sp>
        <p:nvSpPr>
          <p:cNvPr id="12" name="Vývojový diagram: ukončení 11"/>
          <p:cNvSpPr/>
          <p:nvPr/>
        </p:nvSpPr>
        <p:spPr>
          <a:xfrm>
            <a:off x="3347864" y="4581128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Kl</a:t>
            </a:r>
            <a:r>
              <a:rPr lang="cs-CZ" dirty="0" smtClean="0"/>
              <a:t>-</a:t>
            </a:r>
            <a:r>
              <a:rPr lang="cs-CZ" dirty="0" err="1" smtClean="0"/>
              <a:t>dný</a:t>
            </a:r>
            <a:endParaRPr lang="cs-CZ" dirty="0"/>
          </a:p>
        </p:txBody>
      </p:sp>
      <p:sp>
        <p:nvSpPr>
          <p:cNvPr id="13" name="Vývojový diagram: ukončení 12"/>
          <p:cNvSpPr/>
          <p:nvPr/>
        </p:nvSpPr>
        <p:spPr>
          <a:xfrm>
            <a:off x="1691680" y="5301208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Bl</a:t>
            </a:r>
            <a:r>
              <a:rPr lang="cs-CZ" dirty="0" smtClean="0"/>
              <a:t>-</a:t>
            </a:r>
            <a:r>
              <a:rPr lang="cs-CZ" dirty="0" err="1" smtClean="0"/>
              <a:t>ží</a:t>
            </a:r>
            <a:r>
              <a:rPr lang="cs-CZ" dirty="0" smtClean="0"/>
              <a:t> se</a:t>
            </a:r>
            <a:endParaRPr lang="cs-CZ" dirty="0"/>
          </a:p>
        </p:txBody>
      </p:sp>
      <p:sp>
        <p:nvSpPr>
          <p:cNvPr id="14" name="Vývojový diagram: ukončení 13"/>
          <p:cNvSpPr/>
          <p:nvPr/>
        </p:nvSpPr>
        <p:spPr>
          <a:xfrm>
            <a:off x="4427984" y="3645024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Obl</a:t>
            </a:r>
            <a:r>
              <a:rPr lang="cs-CZ" dirty="0" smtClean="0"/>
              <a:t>-</a:t>
            </a:r>
            <a:r>
              <a:rPr lang="cs-CZ" dirty="0" err="1" smtClean="0"/>
              <a:t>čej</a:t>
            </a:r>
            <a:endParaRPr lang="cs-CZ" dirty="0"/>
          </a:p>
        </p:txBody>
      </p:sp>
      <p:sp>
        <p:nvSpPr>
          <p:cNvPr id="15" name="Vývojový diagram: ukončení 14"/>
          <p:cNvSpPr/>
          <p:nvPr/>
        </p:nvSpPr>
        <p:spPr>
          <a:xfrm>
            <a:off x="6876256" y="5877272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Kl</a:t>
            </a:r>
            <a:r>
              <a:rPr lang="cs-CZ" dirty="0" smtClean="0"/>
              <a:t>-č</a:t>
            </a:r>
            <a:endParaRPr lang="cs-CZ" dirty="0"/>
          </a:p>
        </p:txBody>
      </p:sp>
      <p:sp>
        <p:nvSpPr>
          <p:cNvPr id="16" name="Vývojový diagram: ukončení 15"/>
          <p:cNvSpPr/>
          <p:nvPr/>
        </p:nvSpPr>
        <p:spPr>
          <a:xfrm>
            <a:off x="4067944" y="5805264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Upl</a:t>
            </a:r>
            <a:r>
              <a:rPr lang="cs-CZ" dirty="0" smtClean="0"/>
              <a:t>-</a:t>
            </a:r>
            <a:r>
              <a:rPr lang="cs-CZ" dirty="0" err="1" smtClean="0"/>
              <a:t>nulý</a:t>
            </a:r>
            <a:endParaRPr lang="cs-CZ" dirty="0"/>
          </a:p>
        </p:txBody>
      </p:sp>
      <p:sp>
        <p:nvSpPr>
          <p:cNvPr id="17" name="Vývojový diagram: ukončení 16"/>
          <p:cNvSpPr/>
          <p:nvPr/>
        </p:nvSpPr>
        <p:spPr>
          <a:xfrm>
            <a:off x="4283968" y="2636912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Nepl</a:t>
            </a:r>
            <a:r>
              <a:rPr lang="cs-CZ" dirty="0" smtClean="0"/>
              <a:t>-</a:t>
            </a:r>
            <a:r>
              <a:rPr lang="cs-CZ" dirty="0" err="1" smtClean="0"/>
              <a:t>tvat</a:t>
            </a:r>
            <a:endParaRPr lang="cs-CZ" dirty="0"/>
          </a:p>
        </p:txBody>
      </p:sp>
      <p:sp>
        <p:nvSpPr>
          <p:cNvPr id="18" name="Vývojový diagram: ukončení 17"/>
          <p:cNvSpPr/>
          <p:nvPr/>
        </p:nvSpPr>
        <p:spPr>
          <a:xfrm>
            <a:off x="6156176" y="4581128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Pol</a:t>
            </a:r>
            <a:r>
              <a:rPr lang="cs-CZ" dirty="0" smtClean="0"/>
              <a:t>-</a:t>
            </a:r>
            <a:r>
              <a:rPr lang="cs-CZ" dirty="0" err="1" smtClean="0"/>
              <a:t>kač</a:t>
            </a:r>
            <a:endParaRPr lang="cs-CZ" dirty="0"/>
          </a:p>
        </p:txBody>
      </p:sp>
      <p:sp>
        <p:nvSpPr>
          <p:cNvPr id="19" name="Vývojový diagram: ukončení 18"/>
          <p:cNvSpPr/>
          <p:nvPr/>
        </p:nvSpPr>
        <p:spPr>
          <a:xfrm>
            <a:off x="6876256" y="2780928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Pl</a:t>
            </a:r>
            <a:r>
              <a:rPr lang="cs-CZ" dirty="0" smtClean="0"/>
              <a:t>-n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ětiúhelník 4"/>
          <p:cNvSpPr/>
          <p:nvPr/>
        </p:nvSpPr>
        <p:spPr>
          <a:xfrm>
            <a:off x="611560" y="1916832"/>
            <a:ext cx="6552728" cy="720080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Pětiúhelník 5"/>
          <p:cNvSpPr/>
          <p:nvPr/>
        </p:nvSpPr>
        <p:spPr>
          <a:xfrm>
            <a:off x="611560" y="2924944"/>
            <a:ext cx="6984776" cy="72008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Pětiúhelník 6"/>
          <p:cNvSpPr/>
          <p:nvPr/>
        </p:nvSpPr>
        <p:spPr>
          <a:xfrm>
            <a:off x="611560" y="3789040"/>
            <a:ext cx="6840760" cy="720080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Pětiúhelník 7"/>
          <p:cNvSpPr/>
          <p:nvPr/>
        </p:nvSpPr>
        <p:spPr>
          <a:xfrm>
            <a:off x="611560" y="4725144"/>
            <a:ext cx="6552728" cy="72008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Pětiúhelník 8"/>
          <p:cNvSpPr/>
          <p:nvPr/>
        </p:nvSpPr>
        <p:spPr>
          <a:xfrm>
            <a:off x="611560" y="5733256"/>
            <a:ext cx="6552728" cy="720080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95536" y="260648"/>
            <a:ext cx="7128792" cy="10801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11560" y="404664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Najdi chyby, chybná slova škrtni. Zakroužkuj řádek, kde není žádná chyba: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916832"/>
            <a:ext cx="71287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Mlýn, liška, lituje, </a:t>
            </a:r>
            <a:r>
              <a:rPr lang="cs-CZ" sz="3200" dirty="0" err="1" smtClean="0"/>
              <a:t>lystonoš</a:t>
            </a:r>
            <a:r>
              <a:rPr lang="cs-CZ" sz="3200" dirty="0" smtClean="0"/>
              <a:t>, lysý, </a:t>
            </a:r>
            <a:r>
              <a:rPr lang="cs-CZ" sz="3200" dirty="0" err="1" smtClean="0"/>
              <a:t>klýn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dirty="0" smtClean="0"/>
              <a:t>Plynárna, plýtvat, lysina, </a:t>
            </a:r>
            <a:r>
              <a:rPr lang="cs-CZ" sz="3200" dirty="0" err="1" smtClean="0"/>
              <a:t>zalikat</a:t>
            </a:r>
            <a:r>
              <a:rPr lang="cs-CZ" sz="3200" dirty="0" smtClean="0"/>
              <a:t>, </a:t>
            </a:r>
            <a:r>
              <a:rPr lang="cs-CZ" sz="3200" dirty="0" err="1" smtClean="0"/>
              <a:t>polybek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dirty="0" smtClean="0"/>
              <a:t>Mlít, neslyšně, lívance, mlýn, lis, obličej</a:t>
            </a:r>
          </a:p>
          <a:p>
            <a:endParaRPr lang="cs-CZ" sz="3200" dirty="0"/>
          </a:p>
          <a:p>
            <a:r>
              <a:rPr lang="cs-CZ" sz="3200" dirty="0" smtClean="0"/>
              <a:t>Lískový, </a:t>
            </a:r>
            <a:r>
              <a:rPr lang="cs-CZ" sz="3200" dirty="0" err="1" smtClean="0"/>
              <a:t>lítko</a:t>
            </a:r>
            <a:r>
              <a:rPr lang="cs-CZ" sz="3200" dirty="0" smtClean="0"/>
              <a:t>, lyska, líný, </a:t>
            </a:r>
            <a:r>
              <a:rPr lang="cs-CZ" sz="3200" dirty="0" err="1" smtClean="0"/>
              <a:t>klýště</a:t>
            </a:r>
            <a:r>
              <a:rPr lang="cs-CZ" sz="3200" dirty="0" smtClean="0"/>
              <a:t>, příliš</a:t>
            </a:r>
          </a:p>
          <a:p>
            <a:endParaRPr lang="cs-CZ" sz="3200" dirty="0"/>
          </a:p>
          <a:p>
            <a:r>
              <a:rPr lang="cs-CZ" sz="3200" dirty="0" smtClean="0"/>
              <a:t>Líska, lísala se, polykání, mlýnek, klíč</a:t>
            </a:r>
            <a:endParaRPr lang="cs-CZ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395536" y="188640"/>
            <a:ext cx="4176464" cy="5760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332656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 šipek napiš věty, použij dané slovo:</a:t>
            </a:r>
            <a:endParaRPr lang="cs-CZ" dirty="0"/>
          </a:p>
        </p:txBody>
      </p:sp>
      <p:sp>
        <p:nvSpPr>
          <p:cNvPr id="3" name="Šipka doprava 2"/>
          <p:cNvSpPr/>
          <p:nvPr/>
        </p:nvSpPr>
        <p:spPr>
          <a:xfrm>
            <a:off x="1871192" y="692696"/>
            <a:ext cx="7272808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Frýdštejn</a:t>
            </a:r>
            <a:r>
              <a:rPr lang="cs-CZ" dirty="0" smtClean="0"/>
              <a:t> je blízká vesnice.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1871192" y="2204864"/>
            <a:ext cx="7272808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 dálce byl vidět mlýn.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1871192" y="3717032"/>
            <a:ext cx="7272808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Mlynář musel mlít obilí.</a:t>
            </a:r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1871192" y="5229200"/>
            <a:ext cx="7272808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Při bouřce se hodně blýská.</a:t>
            </a:r>
            <a:endParaRPr lang="cs-CZ" b="1" dirty="0"/>
          </a:p>
        </p:txBody>
      </p:sp>
      <p:sp>
        <p:nvSpPr>
          <p:cNvPr id="9" name="Plaketa 8"/>
          <p:cNvSpPr/>
          <p:nvPr/>
        </p:nvSpPr>
        <p:spPr>
          <a:xfrm>
            <a:off x="323528" y="908720"/>
            <a:ext cx="1512168" cy="1080120"/>
          </a:xfrm>
          <a:prstGeom prst="plaqu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blízká</a:t>
            </a:r>
            <a:endParaRPr lang="cs-CZ" dirty="0"/>
          </a:p>
        </p:txBody>
      </p:sp>
      <p:sp>
        <p:nvSpPr>
          <p:cNvPr id="10" name="Plaketa 9"/>
          <p:cNvSpPr/>
          <p:nvPr/>
        </p:nvSpPr>
        <p:spPr>
          <a:xfrm>
            <a:off x="323528" y="2348880"/>
            <a:ext cx="1512168" cy="1080120"/>
          </a:xfrm>
          <a:prstGeom prst="plaqu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mlýn</a:t>
            </a:r>
            <a:endParaRPr lang="cs-CZ" dirty="0"/>
          </a:p>
        </p:txBody>
      </p:sp>
      <p:sp>
        <p:nvSpPr>
          <p:cNvPr id="11" name="Plaketa 10"/>
          <p:cNvSpPr/>
          <p:nvPr/>
        </p:nvSpPr>
        <p:spPr>
          <a:xfrm>
            <a:off x="323528" y="3861048"/>
            <a:ext cx="1512168" cy="1080120"/>
          </a:xfrm>
          <a:prstGeom prst="plaqu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mlít</a:t>
            </a:r>
            <a:endParaRPr lang="cs-CZ" dirty="0"/>
          </a:p>
        </p:txBody>
      </p:sp>
      <p:sp>
        <p:nvSpPr>
          <p:cNvPr id="12" name="Plaketa 11"/>
          <p:cNvSpPr/>
          <p:nvPr/>
        </p:nvSpPr>
        <p:spPr>
          <a:xfrm>
            <a:off x="323528" y="5373216"/>
            <a:ext cx="1512168" cy="1080120"/>
          </a:xfrm>
          <a:prstGeom prst="plaqu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blýská se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292080" y="40466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188640"/>
            <a:ext cx="5760640" cy="6480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260648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i,í,y, ý </a:t>
            </a:r>
            <a:r>
              <a:rPr lang="cs-CZ" dirty="0"/>
              <a:t> </a:t>
            </a:r>
            <a:r>
              <a:rPr lang="cs-CZ" dirty="0" smtClean="0"/>
              <a:t>a pokud to jde,spoj s příslušným vyjmenovaným slovem: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611560" y="1124744"/>
            <a:ext cx="2232248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polykat</a:t>
            </a: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3275856" y="1052736"/>
            <a:ext cx="2232248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plynout</a:t>
            </a:r>
            <a:endParaRPr lang="cs-CZ" dirty="0"/>
          </a:p>
        </p:txBody>
      </p:sp>
      <p:sp>
        <p:nvSpPr>
          <p:cNvPr id="6" name="Elipsa 5"/>
          <p:cNvSpPr/>
          <p:nvPr/>
        </p:nvSpPr>
        <p:spPr>
          <a:xfrm>
            <a:off x="6300192" y="1124744"/>
            <a:ext cx="2232248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plýtvat</a:t>
            </a:r>
            <a:endParaRPr lang="cs-CZ" dirty="0"/>
          </a:p>
        </p:txBody>
      </p:sp>
      <p:sp>
        <p:nvSpPr>
          <p:cNvPr id="7" name="Vývojový diagram: ukončení 6"/>
          <p:cNvSpPr/>
          <p:nvPr/>
        </p:nvSpPr>
        <p:spPr>
          <a:xfrm>
            <a:off x="1835696" y="3573016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List</a:t>
            </a:r>
            <a:endParaRPr lang="cs-CZ" dirty="0"/>
          </a:p>
        </p:txBody>
      </p:sp>
      <p:sp>
        <p:nvSpPr>
          <p:cNvPr id="8" name="Vývojový diagram: ukončení 7"/>
          <p:cNvSpPr/>
          <p:nvPr/>
        </p:nvSpPr>
        <p:spPr>
          <a:xfrm>
            <a:off x="395536" y="2636912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Mlít</a:t>
            </a:r>
            <a:endParaRPr lang="cs-CZ" dirty="0"/>
          </a:p>
        </p:txBody>
      </p:sp>
      <p:sp>
        <p:nvSpPr>
          <p:cNvPr id="9" name="Vývojový diagram: ukončení 8"/>
          <p:cNvSpPr/>
          <p:nvPr/>
        </p:nvSpPr>
        <p:spPr>
          <a:xfrm>
            <a:off x="323528" y="5949280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Mlýnek</a:t>
            </a:r>
            <a:endParaRPr lang="cs-CZ" dirty="0"/>
          </a:p>
        </p:txBody>
      </p:sp>
      <p:sp>
        <p:nvSpPr>
          <p:cNvPr id="10" name="Vývojový diagram: ukončení 9"/>
          <p:cNvSpPr/>
          <p:nvPr/>
        </p:nvSpPr>
        <p:spPr>
          <a:xfrm>
            <a:off x="2123728" y="2564904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Pol</a:t>
            </a:r>
            <a:r>
              <a:rPr lang="cs-CZ" dirty="0"/>
              <a:t>y</a:t>
            </a:r>
            <a:r>
              <a:rPr lang="cs-CZ" dirty="0" smtClean="0"/>
              <a:t>kání</a:t>
            </a:r>
            <a:endParaRPr lang="cs-CZ" dirty="0"/>
          </a:p>
        </p:txBody>
      </p:sp>
      <p:sp>
        <p:nvSpPr>
          <p:cNvPr id="11" name="Vývojový diagram: ukončení 10"/>
          <p:cNvSpPr/>
          <p:nvPr/>
        </p:nvSpPr>
        <p:spPr>
          <a:xfrm>
            <a:off x="611560" y="4437112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</a:t>
            </a:r>
            <a:r>
              <a:rPr lang="cs-CZ" dirty="0"/>
              <a:t>ý</a:t>
            </a:r>
            <a:r>
              <a:rPr lang="cs-CZ" dirty="0" smtClean="0"/>
              <a:t>tvání</a:t>
            </a:r>
            <a:endParaRPr lang="cs-CZ" dirty="0"/>
          </a:p>
        </p:txBody>
      </p:sp>
      <p:sp>
        <p:nvSpPr>
          <p:cNvPr id="12" name="Vývojový diagram: ukončení 11"/>
          <p:cNvSpPr/>
          <p:nvPr/>
        </p:nvSpPr>
        <p:spPr>
          <a:xfrm>
            <a:off x="3347864" y="4581128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Kl</a:t>
            </a:r>
            <a:r>
              <a:rPr lang="cs-CZ" dirty="0"/>
              <a:t>i</a:t>
            </a:r>
            <a:r>
              <a:rPr lang="cs-CZ" dirty="0" smtClean="0"/>
              <a:t>dný</a:t>
            </a:r>
            <a:endParaRPr lang="cs-CZ" dirty="0"/>
          </a:p>
        </p:txBody>
      </p:sp>
      <p:sp>
        <p:nvSpPr>
          <p:cNvPr id="13" name="Vývojový diagram: ukončení 12"/>
          <p:cNvSpPr/>
          <p:nvPr/>
        </p:nvSpPr>
        <p:spPr>
          <a:xfrm>
            <a:off x="1691680" y="5301208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Bl</a:t>
            </a:r>
            <a:r>
              <a:rPr lang="cs-CZ" dirty="0"/>
              <a:t>í</a:t>
            </a:r>
            <a:r>
              <a:rPr lang="cs-CZ" dirty="0" smtClean="0"/>
              <a:t>ží se</a:t>
            </a:r>
            <a:endParaRPr lang="cs-CZ" dirty="0"/>
          </a:p>
        </p:txBody>
      </p:sp>
      <p:sp>
        <p:nvSpPr>
          <p:cNvPr id="14" name="Vývojový diagram: ukončení 13"/>
          <p:cNvSpPr/>
          <p:nvPr/>
        </p:nvSpPr>
        <p:spPr>
          <a:xfrm>
            <a:off x="4427984" y="3645024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Obličej</a:t>
            </a:r>
            <a:endParaRPr lang="cs-CZ" dirty="0"/>
          </a:p>
        </p:txBody>
      </p:sp>
      <p:sp>
        <p:nvSpPr>
          <p:cNvPr id="15" name="Vývojový diagram: ukončení 14"/>
          <p:cNvSpPr/>
          <p:nvPr/>
        </p:nvSpPr>
        <p:spPr>
          <a:xfrm>
            <a:off x="6876256" y="5877272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Kl</a:t>
            </a:r>
            <a:r>
              <a:rPr lang="cs-CZ" dirty="0"/>
              <a:t>í</a:t>
            </a:r>
            <a:r>
              <a:rPr lang="cs-CZ" dirty="0" smtClean="0"/>
              <a:t>č</a:t>
            </a:r>
            <a:endParaRPr lang="cs-CZ" dirty="0"/>
          </a:p>
        </p:txBody>
      </p:sp>
      <p:sp>
        <p:nvSpPr>
          <p:cNvPr id="16" name="Vývojový diagram: ukončení 15"/>
          <p:cNvSpPr/>
          <p:nvPr/>
        </p:nvSpPr>
        <p:spPr>
          <a:xfrm>
            <a:off x="4067944" y="5805264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Upl</a:t>
            </a:r>
            <a:r>
              <a:rPr lang="cs-CZ" dirty="0"/>
              <a:t>y</a:t>
            </a:r>
            <a:r>
              <a:rPr lang="cs-CZ" dirty="0" smtClean="0"/>
              <a:t>nulý</a:t>
            </a:r>
            <a:endParaRPr lang="cs-CZ" dirty="0"/>
          </a:p>
        </p:txBody>
      </p:sp>
      <p:sp>
        <p:nvSpPr>
          <p:cNvPr id="17" name="Vývojový diagram: ukončení 16"/>
          <p:cNvSpPr/>
          <p:nvPr/>
        </p:nvSpPr>
        <p:spPr>
          <a:xfrm>
            <a:off x="4283968" y="2636912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Nepl</a:t>
            </a:r>
            <a:r>
              <a:rPr lang="cs-CZ" dirty="0"/>
              <a:t>ý</a:t>
            </a:r>
            <a:r>
              <a:rPr lang="cs-CZ" dirty="0" smtClean="0"/>
              <a:t>tvat</a:t>
            </a:r>
            <a:endParaRPr lang="cs-CZ" dirty="0"/>
          </a:p>
        </p:txBody>
      </p:sp>
      <p:sp>
        <p:nvSpPr>
          <p:cNvPr id="18" name="Vývojový diagram: ukončení 17"/>
          <p:cNvSpPr/>
          <p:nvPr/>
        </p:nvSpPr>
        <p:spPr>
          <a:xfrm>
            <a:off x="6156176" y="4581128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Polykač</a:t>
            </a:r>
            <a:endParaRPr lang="cs-CZ" dirty="0"/>
          </a:p>
        </p:txBody>
      </p:sp>
      <p:sp>
        <p:nvSpPr>
          <p:cNvPr id="19" name="Vývojový diagram: ukončení 18"/>
          <p:cNvSpPr/>
          <p:nvPr/>
        </p:nvSpPr>
        <p:spPr>
          <a:xfrm>
            <a:off x="6876256" y="2780928"/>
            <a:ext cx="1296144" cy="504056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</a:t>
            </a:r>
            <a:r>
              <a:rPr lang="cs-CZ" dirty="0"/>
              <a:t>y</a:t>
            </a:r>
            <a:r>
              <a:rPr lang="cs-CZ" dirty="0" smtClean="0"/>
              <a:t>n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660232" y="26064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Řešení.</a:t>
            </a:r>
            <a:endParaRPr lang="cs-CZ" dirty="0"/>
          </a:p>
        </p:txBody>
      </p:sp>
      <p:cxnSp>
        <p:nvCxnSpPr>
          <p:cNvPr id="22" name="Přímá spojovací čára 21"/>
          <p:cNvCxnSpPr/>
          <p:nvPr/>
        </p:nvCxnSpPr>
        <p:spPr>
          <a:xfrm flipH="1" flipV="1">
            <a:off x="2123728" y="1844824"/>
            <a:ext cx="864096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V="1">
            <a:off x="5004048" y="1916832"/>
            <a:ext cx="180020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 flipH="1" flipV="1">
            <a:off x="4427984" y="1772816"/>
            <a:ext cx="252028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 flipV="1">
            <a:off x="1547664" y="1700808"/>
            <a:ext cx="5760640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flipH="1" flipV="1">
            <a:off x="2339752" y="1844824"/>
            <a:ext cx="4176464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 flipH="1" flipV="1">
            <a:off x="4067944" y="1700808"/>
            <a:ext cx="936104" cy="4032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 flipH="1">
            <a:off x="8028384" y="4437112"/>
            <a:ext cx="14401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Elipsa 23"/>
          <p:cNvSpPr/>
          <p:nvPr/>
        </p:nvSpPr>
        <p:spPr>
          <a:xfrm>
            <a:off x="0" y="5661248"/>
            <a:ext cx="8460432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Elipsa 22"/>
          <p:cNvSpPr/>
          <p:nvPr/>
        </p:nvSpPr>
        <p:spPr>
          <a:xfrm>
            <a:off x="0" y="3717032"/>
            <a:ext cx="846043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Pětiúhelník 4"/>
          <p:cNvSpPr/>
          <p:nvPr/>
        </p:nvSpPr>
        <p:spPr>
          <a:xfrm>
            <a:off x="611560" y="1916832"/>
            <a:ext cx="6552728" cy="720080"/>
          </a:xfrm>
          <a:prstGeom prst="homePlat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Pětiúhelník 5"/>
          <p:cNvSpPr/>
          <p:nvPr/>
        </p:nvSpPr>
        <p:spPr>
          <a:xfrm>
            <a:off x="611560" y="2924944"/>
            <a:ext cx="6984776" cy="720080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Pětiúhelník 6"/>
          <p:cNvSpPr/>
          <p:nvPr/>
        </p:nvSpPr>
        <p:spPr>
          <a:xfrm>
            <a:off x="611560" y="3789040"/>
            <a:ext cx="6840760" cy="720080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Pětiúhelník 7"/>
          <p:cNvSpPr/>
          <p:nvPr/>
        </p:nvSpPr>
        <p:spPr>
          <a:xfrm>
            <a:off x="611560" y="4725144"/>
            <a:ext cx="6552728" cy="72008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Pětiúhelník 8"/>
          <p:cNvSpPr/>
          <p:nvPr/>
        </p:nvSpPr>
        <p:spPr>
          <a:xfrm>
            <a:off x="611560" y="5733256"/>
            <a:ext cx="6552728" cy="720080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95536" y="260648"/>
            <a:ext cx="7128792" cy="10801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11560" y="404664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Najdi chyby, chybná slova škrtni. Zakroužkuj řádek, kde není žádná chyba: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916832"/>
            <a:ext cx="71287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Mlýn, liška, lituje, </a:t>
            </a:r>
            <a:r>
              <a:rPr lang="cs-CZ" sz="3200" dirty="0" err="1" smtClean="0"/>
              <a:t>lystonoš</a:t>
            </a:r>
            <a:r>
              <a:rPr lang="cs-CZ" sz="3200" dirty="0" smtClean="0"/>
              <a:t>, lysý, </a:t>
            </a:r>
            <a:r>
              <a:rPr lang="cs-CZ" sz="3200" dirty="0" err="1" smtClean="0"/>
              <a:t>klýn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dirty="0" smtClean="0"/>
              <a:t>Plynárna, plýtvat, lysina, </a:t>
            </a:r>
            <a:r>
              <a:rPr lang="cs-CZ" sz="3200" dirty="0" err="1" smtClean="0"/>
              <a:t>zalikat</a:t>
            </a:r>
            <a:r>
              <a:rPr lang="cs-CZ" sz="3200" dirty="0" smtClean="0"/>
              <a:t>, </a:t>
            </a:r>
            <a:r>
              <a:rPr lang="cs-CZ" sz="3200" dirty="0" err="1" smtClean="0"/>
              <a:t>polybek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dirty="0" smtClean="0"/>
              <a:t>Mlít, neslyšně, lívance, mlýn, lis, obličej</a:t>
            </a:r>
          </a:p>
          <a:p>
            <a:endParaRPr lang="cs-CZ" sz="3200" dirty="0"/>
          </a:p>
          <a:p>
            <a:r>
              <a:rPr lang="cs-CZ" sz="3200" dirty="0" smtClean="0"/>
              <a:t>Lískový, </a:t>
            </a:r>
            <a:r>
              <a:rPr lang="cs-CZ" sz="3200" dirty="0" err="1" smtClean="0"/>
              <a:t>lítko</a:t>
            </a:r>
            <a:r>
              <a:rPr lang="cs-CZ" sz="3200" dirty="0" smtClean="0"/>
              <a:t>, lyska, líný, </a:t>
            </a:r>
            <a:r>
              <a:rPr lang="cs-CZ" sz="3200" dirty="0" err="1" smtClean="0"/>
              <a:t>klýště</a:t>
            </a:r>
            <a:r>
              <a:rPr lang="cs-CZ" sz="3200" dirty="0" smtClean="0"/>
              <a:t>, příliš</a:t>
            </a:r>
          </a:p>
          <a:p>
            <a:endParaRPr lang="cs-CZ" sz="3200" dirty="0"/>
          </a:p>
          <a:p>
            <a:r>
              <a:rPr lang="cs-CZ" sz="3200" dirty="0" smtClean="0"/>
              <a:t>Líska, lísala se, polykání, mlýnek, klíč</a:t>
            </a:r>
            <a:endParaRPr lang="cs-CZ" sz="3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740352" y="47667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cxnSp>
        <p:nvCxnSpPr>
          <p:cNvPr id="12" name="Přímá spojovací čára 11"/>
          <p:cNvCxnSpPr/>
          <p:nvPr/>
        </p:nvCxnSpPr>
        <p:spPr>
          <a:xfrm flipH="1">
            <a:off x="4499992" y="1772816"/>
            <a:ext cx="72008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6300192" y="1772816"/>
            <a:ext cx="144016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flipH="1">
            <a:off x="5220072" y="2708920"/>
            <a:ext cx="14401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flipH="1">
            <a:off x="6588224" y="2636912"/>
            <a:ext cx="288032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flipH="1">
            <a:off x="5076056" y="4509120"/>
            <a:ext cx="216024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flipH="1">
            <a:off x="2123728" y="4725144"/>
            <a:ext cx="432048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264</Words>
  <Application>Microsoft Office PowerPoint</Application>
  <PresentationFormat>Předvádění na obrazovce (4:3)</PresentationFormat>
  <Paragraphs>77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4</cp:revision>
  <dcterms:created xsi:type="dcterms:W3CDTF">2013-04-03T14:15:30Z</dcterms:created>
  <dcterms:modified xsi:type="dcterms:W3CDTF">2013-09-22T15:51:33Z</dcterms:modified>
</cp:coreProperties>
</file>