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D98F-E4A8-4A6A-BF8B-549F29B1F65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210A-4B8C-4E2A-928E-1D07E712F8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D98F-E4A8-4A6A-BF8B-549F29B1F65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210A-4B8C-4E2A-928E-1D07E712F8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D98F-E4A8-4A6A-BF8B-549F29B1F65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210A-4B8C-4E2A-928E-1D07E712F8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D98F-E4A8-4A6A-BF8B-549F29B1F65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210A-4B8C-4E2A-928E-1D07E712F8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D98F-E4A8-4A6A-BF8B-549F29B1F65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210A-4B8C-4E2A-928E-1D07E712F8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D98F-E4A8-4A6A-BF8B-549F29B1F65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210A-4B8C-4E2A-928E-1D07E712F8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D98F-E4A8-4A6A-BF8B-549F29B1F65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210A-4B8C-4E2A-928E-1D07E712F8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D98F-E4A8-4A6A-BF8B-549F29B1F65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210A-4B8C-4E2A-928E-1D07E712F8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D98F-E4A8-4A6A-BF8B-549F29B1F65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210A-4B8C-4E2A-928E-1D07E712F8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D98F-E4A8-4A6A-BF8B-549F29B1F65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210A-4B8C-4E2A-928E-1D07E712F8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D98F-E4A8-4A6A-BF8B-549F29B1F65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3210A-4B8C-4E2A-928E-1D07E712F8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5D98F-E4A8-4A6A-BF8B-549F29B1F65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3210A-4B8C-4E2A-928E-1D07E712F85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79712" y="2276872"/>
            <a:ext cx="5149679" cy="13234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15616" y="3857628"/>
            <a:ext cx="6696744" cy="13234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000" i="1" dirty="0" smtClean="0"/>
              <a:t>Opakování </a:t>
            </a:r>
            <a:r>
              <a:rPr lang="cs-CZ" sz="4000" i="1" dirty="0" smtClean="0"/>
              <a:t>vyjmenovaných slov po B, </a:t>
            </a:r>
            <a:r>
              <a:rPr lang="cs-CZ" sz="4000" i="1" dirty="0" smtClean="0"/>
              <a:t>L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5636"/>
            <a:ext cx="8064896" cy="1691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814036" y="5488560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VY_32_INOVACE_205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683568" y="188640"/>
            <a:ext cx="3888432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40466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Vymysli věty se danými slovy:</a:t>
            </a:r>
            <a:endParaRPr lang="cs-CZ" sz="2400" dirty="0"/>
          </a:p>
        </p:txBody>
      </p:sp>
      <p:sp>
        <p:nvSpPr>
          <p:cNvPr id="4" name="Šipka doprava 3"/>
          <p:cNvSpPr/>
          <p:nvPr/>
        </p:nvSpPr>
        <p:spPr>
          <a:xfrm>
            <a:off x="2015208" y="836712"/>
            <a:ext cx="7128792" cy="1728192"/>
          </a:xfrm>
          <a:prstGeom prst="right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1475656" y="2204864"/>
            <a:ext cx="6696744" cy="172819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2015208" y="3645024"/>
            <a:ext cx="7128792" cy="1728192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1619672" y="5129808"/>
            <a:ext cx="6624736" cy="172819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67544" y="1196752"/>
            <a:ext cx="13681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lysá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79512" y="2636912"/>
            <a:ext cx="13681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lísá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51520" y="5517232"/>
            <a:ext cx="13681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bílá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467544" y="4005064"/>
            <a:ext cx="13681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byla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83568" y="0"/>
            <a:ext cx="4176464" cy="12687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940152" y="1988840"/>
            <a:ext cx="2808312" cy="38164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11560" y="332656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Najdi vyjmenovaná slova po B, L.</a:t>
            </a:r>
            <a:endParaRPr lang="cs-CZ" sz="24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611560" y="1988840"/>
          <a:ext cx="4608513" cy="3240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12057"/>
                <a:gridCol w="512057"/>
                <a:gridCol w="512057"/>
                <a:gridCol w="512057"/>
                <a:gridCol w="512057"/>
                <a:gridCol w="512057"/>
                <a:gridCol w="512057"/>
                <a:gridCol w="512057"/>
                <a:gridCol w="512057"/>
              </a:tblGrid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940152" y="2060848"/>
            <a:ext cx="25922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Y9XAWY88\MP90044659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60648"/>
            <a:ext cx="1224136" cy="1585212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1V59TOP5\MP90040484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60648"/>
            <a:ext cx="1400200" cy="14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323528" y="188640"/>
            <a:ext cx="3816424" cy="7920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332656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Doplň a zdůvodni pravopis: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340768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Nad vesnicí se </a:t>
            </a:r>
            <a:r>
              <a:rPr lang="cs-CZ" sz="2400" dirty="0" err="1" smtClean="0"/>
              <a:t>zabl</a:t>
            </a:r>
            <a:r>
              <a:rPr lang="cs-CZ" sz="2400" dirty="0" smtClean="0"/>
              <a:t>-sklo.</a:t>
            </a:r>
          </a:p>
          <a:p>
            <a:r>
              <a:rPr lang="cs-CZ" sz="2400" dirty="0" err="1" smtClean="0"/>
              <a:t>Nasb</a:t>
            </a:r>
            <a:r>
              <a:rPr lang="cs-CZ" sz="2400" dirty="0" smtClean="0"/>
              <a:t>-</a:t>
            </a:r>
            <a:r>
              <a:rPr lang="cs-CZ" sz="2400" dirty="0" err="1" smtClean="0"/>
              <a:t>ral</a:t>
            </a:r>
            <a:r>
              <a:rPr lang="cs-CZ" sz="2400" dirty="0" smtClean="0"/>
              <a:t> mi b-l-</a:t>
            </a:r>
            <a:r>
              <a:rPr lang="cs-CZ" sz="2400" dirty="0" err="1" smtClean="0"/>
              <a:t>nky</a:t>
            </a:r>
            <a:r>
              <a:rPr lang="cs-CZ" sz="2400" dirty="0" smtClean="0"/>
              <a:t> na čaj.</a:t>
            </a:r>
          </a:p>
          <a:p>
            <a:r>
              <a:rPr lang="cs-CZ" sz="2400" dirty="0" smtClean="0"/>
              <a:t>L-bor </a:t>
            </a:r>
            <a:r>
              <a:rPr lang="cs-CZ" sz="2400" dirty="0" err="1" smtClean="0"/>
              <a:t>usl</a:t>
            </a:r>
            <a:r>
              <a:rPr lang="cs-CZ" sz="2400" dirty="0" smtClean="0"/>
              <a:t>-šel cinkání </a:t>
            </a:r>
            <a:r>
              <a:rPr lang="cs-CZ" sz="2400" dirty="0" err="1" smtClean="0"/>
              <a:t>kl</a:t>
            </a:r>
            <a:r>
              <a:rPr lang="cs-CZ" sz="2400" dirty="0" smtClean="0"/>
              <a:t>-</a:t>
            </a:r>
            <a:r>
              <a:rPr lang="cs-CZ" sz="2400" dirty="0" err="1" smtClean="0"/>
              <a:t>čů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Hledal pouze l-</a:t>
            </a:r>
            <a:r>
              <a:rPr lang="cs-CZ" sz="2400" dirty="0" err="1" smtClean="0"/>
              <a:t>chá</a:t>
            </a:r>
            <a:r>
              <a:rPr lang="cs-CZ" sz="2400" dirty="0" smtClean="0"/>
              <a:t> čísla.</a:t>
            </a:r>
          </a:p>
          <a:p>
            <a:r>
              <a:rPr lang="cs-CZ" sz="2400" dirty="0" err="1" smtClean="0"/>
              <a:t>Pob</a:t>
            </a:r>
            <a:r>
              <a:rPr lang="cs-CZ" sz="2400" dirty="0" smtClean="0"/>
              <a:t>-l skříňku </a:t>
            </a:r>
            <a:r>
              <a:rPr lang="cs-CZ" sz="2400" dirty="0" err="1" smtClean="0"/>
              <a:t>bl</a:t>
            </a:r>
            <a:r>
              <a:rPr lang="cs-CZ" sz="2400" dirty="0" smtClean="0"/>
              <a:t>-</a:t>
            </a:r>
            <a:r>
              <a:rPr lang="cs-CZ" sz="2400" dirty="0" err="1" smtClean="0"/>
              <a:t>skavými</a:t>
            </a:r>
            <a:r>
              <a:rPr lang="cs-CZ" sz="2400" dirty="0" smtClean="0"/>
              <a:t> </a:t>
            </a:r>
            <a:r>
              <a:rPr lang="cs-CZ" sz="2400" dirty="0" err="1" smtClean="0"/>
              <a:t>pl</a:t>
            </a:r>
            <a:r>
              <a:rPr lang="cs-CZ" sz="2400" dirty="0" smtClean="0"/>
              <a:t>-</a:t>
            </a:r>
            <a:r>
              <a:rPr lang="cs-CZ" sz="2400" dirty="0" err="1" smtClean="0"/>
              <a:t>šky</a:t>
            </a:r>
            <a:r>
              <a:rPr lang="cs-CZ" sz="2400" dirty="0" smtClean="0"/>
              <a:t>.</a:t>
            </a:r>
          </a:p>
          <a:p>
            <a:r>
              <a:rPr lang="cs-CZ" sz="2400" dirty="0" err="1" smtClean="0"/>
              <a:t>Nab</a:t>
            </a:r>
            <a:r>
              <a:rPr lang="cs-CZ" sz="2400" dirty="0" smtClean="0"/>
              <a:t>-dli mi b-t v </a:t>
            </a:r>
            <a:r>
              <a:rPr lang="cs-CZ" sz="2400" dirty="0" err="1" smtClean="0"/>
              <a:t>Přib</a:t>
            </a:r>
            <a:r>
              <a:rPr lang="cs-CZ" sz="2400" dirty="0" smtClean="0"/>
              <a:t>-</a:t>
            </a:r>
            <a:r>
              <a:rPr lang="cs-CZ" sz="2400" dirty="0" err="1" smtClean="0"/>
              <a:t>slavi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S bouřkou přišlo </a:t>
            </a:r>
            <a:r>
              <a:rPr lang="cs-CZ" sz="2400" dirty="0" err="1" smtClean="0"/>
              <a:t>krupob</a:t>
            </a:r>
            <a:r>
              <a:rPr lang="cs-CZ" sz="2400" dirty="0" smtClean="0"/>
              <a:t>-</a:t>
            </a:r>
            <a:r>
              <a:rPr lang="cs-CZ" sz="2400" dirty="0" err="1" smtClean="0"/>
              <a:t>tí</a:t>
            </a:r>
            <a:r>
              <a:rPr lang="cs-CZ" sz="2400" dirty="0" smtClean="0"/>
              <a:t> a hodně se </a:t>
            </a:r>
            <a:r>
              <a:rPr lang="cs-CZ" sz="2400" dirty="0" err="1" smtClean="0"/>
              <a:t>bl</a:t>
            </a:r>
            <a:r>
              <a:rPr lang="cs-CZ" sz="2400" dirty="0" smtClean="0"/>
              <a:t>-skalo.</a:t>
            </a:r>
          </a:p>
          <a:p>
            <a:r>
              <a:rPr lang="cs-CZ" sz="2400" dirty="0" smtClean="0"/>
              <a:t>Zmrzl-na b-la sladká.</a:t>
            </a:r>
          </a:p>
          <a:p>
            <a:r>
              <a:rPr lang="cs-CZ" sz="2400" dirty="0" smtClean="0"/>
              <a:t>Přišel do ml-na nechat si </a:t>
            </a:r>
            <a:r>
              <a:rPr lang="cs-CZ" sz="2400" dirty="0" err="1" smtClean="0"/>
              <a:t>uml</a:t>
            </a:r>
            <a:r>
              <a:rPr lang="cs-CZ" sz="2400" dirty="0" smtClean="0"/>
              <a:t>-t ob-</a:t>
            </a:r>
            <a:r>
              <a:rPr lang="cs-CZ" sz="2400" dirty="0" err="1" smtClean="0"/>
              <a:t>lí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L-bor si </a:t>
            </a:r>
            <a:r>
              <a:rPr lang="cs-CZ" sz="2400" dirty="0" err="1" smtClean="0"/>
              <a:t>kl</a:t>
            </a:r>
            <a:r>
              <a:rPr lang="cs-CZ" sz="2400" dirty="0" smtClean="0"/>
              <a:t>-dně zlomil l-že .</a:t>
            </a:r>
          </a:p>
          <a:p>
            <a:r>
              <a:rPr lang="cs-CZ" sz="2400" dirty="0" smtClean="0"/>
              <a:t>Do třídy </a:t>
            </a:r>
            <a:r>
              <a:rPr lang="cs-CZ" sz="2400" dirty="0" err="1" smtClean="0"/>
              <a:t>přib</a:t>
            </a:r>
            <a:r>
              <a:rPr lang="cs-CZ" sz="2400" dirty="0" smtClean="0"/>
              <a:t>-l nový žák.</a:t>
            </a:r>
          </a:p>
          <a:p>
            <a:r>
              <a:rPr lang="cs-CZ" sz="2400" dirty="0" smtClean="0"/>
              <a:t>L-b-</a:t>
            </a:r>
            <a:r>
              <a:rPr lang="cs-CZ" sz="2400" dirty="0" err="1" smtClean="0"/>
              <a:t>lo</a:t>
            </a:r>
            <a:r>
              <a:rPr lang="cs-CZ" sz="2400" dirty="0" smtClean="0"/>
              <a:t> se mi v </a:t>
            </a:r>
            <a:r>
              <a:rPr lang="cs-CZ" sz="2400" dirty="0" err="1" smtClean="0"/>
              <a:t>bl</a:t>
            </a:r>
            <a:r>
              <a:rPr lang="cs-CZ" sz="2400" dirty="0" smtClean="0"/>
              <a:t>-</a:t>
            </a:r>
            <a:r>
              <a:rPr lang="cs-CZ" sz="2400" dirty="0" err="1" smtClean="0"/>
              <a:t>zké</a:t>
            </a:r>
            <a:r>
              <a:rPr lang="cs-CZ" sz="2400" dirty="0" smtClean="0"/>
              <a:t> vesnici.</a:t>
            </a:r>
          </a:p>
          <a:p>
            <a:r>
              <a:rPr lang="cs-CZ" sz="2400" dirty="0" err="1" smtClean="0"/>
              <a:t>Zb</a:t>
            </a:r>
            <a:r>
              <a:rPr lang="cs-CZ" sz="2400" dirty="0" smtClean="0"/>
              <a:t>-šek  </a:t>
            </a:r>
            <a:r>
              <a:rPr lang="cs-CZ" sz="2400" dirty="0" err="1" smtClean="0"/>
              <a:t>sb</a:t>
            </a:r>
            <a:r>
              <a:rPr lang="cs-CZ" sz="2400" dirty="0" smtClean="0"/>
              <a:t>-</a:t>
            </a:r>
            <a:r>
              <a:rPr lang="cs-CZ" sz="2400" dirty="0" err="1" smtClean="0"/>
              <a:t>ral</a:t>
            </a:r>
            <a:r>
              <a:rPr lang="cs-CZ" sz="2400" dirty="0" smtClean="0"/>
              <a:t> spadané l-stí.</a:t>
            </a:r>
            <a:endParaRPr lang="cs-CZ" sz="2400" dirty="0"/>
          </a:p>
        </p:txBody>
      </p:sp>
      <p:pic>
        <p:nvPicPr>
          <p:cNvPr id="2051" name="Picture 3" descr="C:\Documents and Settings\Admin\Local Settings\Temporary Internet Files\Content.IE5\1V59TOP5\MP90040330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32656"/>
            <a:ext cx="3030840" cy="2019771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O5EM361I\MC90025097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005064"/>
            <a:ext cx="2355410" cy="20189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683568" y="188640"/>
            <a:ext cx="3888432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40466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Vymysli věty se danými slovy:</a:t>
            </a:r>
            <a:endParaRPr lang="cs-CZ" sz="2400" dirty="0"/>
          </a:p>
        </p:txBody>
      </p:sp>
      <p:sp>
        <p:nvSpPr>
          <p:cNvPr id="4" name="Šipka doprava 3"/>
          <p:cNvSpPr/>
          <p:nvPr/>
        </p:nvSpPr>
        <p:spPr>
          <a:xfrm>
            <a:off x="2015208" y="836712"/>
            <a:ext cx="7128792" cy="1728192"/>
          </a:xfrm>
          <a:prstGeom prst="right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Tatínek měl lysou hlavu.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1475656" y="2204864"/>
            <a:ext cx="6696744" cy="172819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Kočka se ke mně lísá.</a:t>
            </a: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2015208" y="3645024"/>
            <a:ext cx="7128792" cy="1728192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Venku byla velká zima.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1619672" y="5129808"/>
            <a:ext cx="6624736" cy="172819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Líbí se mi bílá barva.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467544" y="1196752"/>
            <a:ext cx="13681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lysá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79512" y="2636912"/>
            <a:ext cx="13681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lísá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51520" y="5517232"/>
            <a:ext cx="13681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bílá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467544" y="4005064"/>
            <a:ext cx="13681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byla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508104" y="40466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83568" y="0"/>
            <a:ext cx="4176464" cy="12687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940152" y="1988840"/>
            <a:ext cx="2808312" cy="38164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11560" y="332656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Najdi vyjmenovaná slova po B, L.</a:t>
            </a:r>
            <a:endParaRPr lang="cs-CZ" sz="24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611560" y="1988840"/>
          <a:ext cx="4608513" cy="3240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12057"/>
                <a:gridCol w="512057"/>
                <a:gridCol w="512057"/>
                <a:gridCol w="512057"/>
                <a:gridCol w="512057"/>
                <a:gridCol w="512057"/>
                <a:gridCol w="512057"/>
                <a:gridCol w="512057"/>
                <a:gridCol w="512057"/>
              </a:tblGrid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940152" y="2060848"/>
            <a:ext cx="2592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_plyš,, kobyla, babyka, lýtko, bystrý, slyšet, byt, lysý, bydlit, lyže, mlýn, býk____________________________________________________________________________________________________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Y9XAWY88\MP90044659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60648"/>
            <a:ext cx="1224136" cy="1585212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1V59TOP5\MP90040484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60648"/>
            <a:ext cx="1400200" cy="1400200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251520" y="141277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323528" y="188640"/>
            <a:ext cx="3816424" cy="7920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332656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Doplň a zdůvodni pravopis: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340768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Nad vesnicí se zabl</a:t>
            </a:r>
            <a:r>
              <a:rPr lang="cs-CZ" sz="2400" dirty="0"/>
              <a:t>ý</a:t>
            </a:r>
            <a:r>
              <a:rPr lang="cs-CZ" sz="2400" dirty="0" smtClean="0"/>
              <a:t>sklo.</a:t>
            </a:r>
          </a:p>
          <a:p>
            <a:r>
              <a:rPr lang="cs-CZ" sz="2400" dirty="0" smtClean="0"/>
              <a:t>Nasb</a:t>
            </a:r>
            <a:r>
              <a:rPr lang="cs-CZ" sz="2400" dirty="0"/>
              <a:t>í</a:t>
            </a:r>
            <a:r>
              <a:rPr lang="cs-CZ" sz="2400" dirty="0" smtClean="0"/>
              <a:t>ral mi bylinky na čaj.</a:t>
            </a:r>
          </a:p>
          <a:p>
            <a:r>
              <a:rPr lang="cs-CZ" sz="2400" dirty="0" smtClean="0"/>
              <a:t>Libor usl</a:t>
            </a:r>
            <a:r>
              <a:rPr lang="cs-CZ" sz="2400" dirty="0"/>
              <a:t>y</a:t>
            </a:r>
            <a:r>
              <a:rPr lang="cs-CZ" sz="2400" dirty="0" smtClean="0"/>
              <a:t>šel cinkání kl</a:t>
            </a:r>
            <a:r>
              <a:rPr lang="cs-CZ" sz="2400" dirty="0"/>
              <a:t>í</a:t>
            </a:r>
            <a:r>
              <a:rPr lang="cs-CZ" sz="2400" dirty="0" smtClean="0"/>
              <a:t>čů.</a:t>
            </a:r>
          </a:p>
          <a:p>
            <a:r>
              <a:rPr lang="cs-CZ" sz="2400" dirty="0" smtClean="0"/>
              <a:t>Hledal pouze lichá čísla.</a:t>
            </a:r>
          </a:p>
          <a:p>
            <a:r>
              <a:rPr lang="cs-CZ" sz="2400" dirty="0" smtClean="0"/>
              <a:t>Pob</a:t>
            </a:r>
            <a:r>
              <a:rPr lang="cs-CZ" sz="2400" dirty="0"/>
              <a:t>i</a:t>
            </a:r>
            <a:r>
              <a:rPr lang="cs-CZ" sz="2400" dirty="0" smtClean="0"/>
              <a:t>l skříňku bl</a:t>
            </a:r>
            <a:r>
              <a:rPr lang="cs-CZ" sz="2400" dirty="0"/>
              <a:t>ý</a:t>
            </a:r>
            <a:r>
              <a:rPr lang="cs-CZ" sz="2400" dirty="0" smtClean="0"/>
              <a:t>skavými pl</a:t>
            </a:r>
            <a:r>
              <a:rPr lang="cs-CZ" sz="2400" dirty="0"/>
              <a:t>í</a:t>
            </a:r>
            <a:r>
              <a:rPr lang="cs-CZ" sz="2400" dirty="0" smtClean="0"/>
              <a:t>šky.</a:t>
            </a:r>
          </a:p>
          <a:p>
            <a:r>
              <a:rPr lang="cs-CZ" sz="2400" dirty="0" smtClean="0"/>
              <a:t>Nab</a:t>
            </a:r>
            <a:r>
              <a:rPr lang="cs-CZ" sz="2400" dirty="0"/>
              <a:t>í</a:t>
            </a:r>
            <a:r>
              <a:rPr lang="cs-CZ" sz="2400" dirty="0" smtClean="0"/>
              <a:t>dli mi byt v Přib</a:t>
            </a:r>
            <a:r>
              <a:rPr lang="cs-CZ" sz="2400" dirty="0"/>
              <a:t>y</a:t>
            </a:r>
            <a:r>
              <a:rPr lang="cs-CZ" sz="2400" dirty="0" smtClean="0"/>
              <a:t>slavi.</a:t>
            </a:r>
          </a:p>
          <a:p>
            <a:r>
              <a:rPr lang="cs-CZ" sz="2400" dirty="0" smtClean="0"/>
              <a:t>S bouřkou přišlo krupob</a:t>
            </a:r>
            <a:r>
              <a:rPr lang="cs-CZ" sz="2400" dirty="0"/>
              <a:t>i</a:t>
            </a:r>
            <a:r>
              <a:rPr lang="cs-CZ" sz="2400" dirty="0" smtClean="0"/>
              <a:t>tí a hodně se bl</a:t>
            </a:r>
            <a:r>
              <a:rPr lang="cs-CZ" sz="2400" dirty="0"/>
              <a:t>ý</a:t>
            </a:r>
            <a:r>
              <a:rPr lang="cs-CZ" sz="2400" dirty="0" smtClean="0"/>
              <a:t>skalo.</a:t>
            </a:r>
          </a:p>
          <a:p>
            <a:r>
              <a:rPr lang="cs-CZ" sz="2400" dirty="0" smtClean="0"/>
              <a:t>Zmrzlina byla sladká.</a:t>
            </a:r>
          </a:p>
          <a:p>
            <a:r>
              <a:rPr lang="cs-CZ" sz="2400" dirty="0" smtClean="0"/>
              <a:t>Přišel do mlýna nechat si uml</a:t>
            </a:r>
            <a:r>
              <a:rPr lang="cs-CZ" sz="2400" dirty="0"/>
              <a:t>í</a:t>
            </a:r>
            <a:r>
              <a:rPr lang="cs-CZ" sz="2400" dirty="0" smtClean="0"/>
              <a:t>t obilí.</a:t>
            </a:r>
          </a:p>
          <a:p>
            <a:r>
              <a:rPr lang="cs-CZ" sz="2400" dirty="0" smtClean="0"/>
              <a:t>Libor si kl</a:t>
            </a:r>
            <a:r>
              <a:rPr lang="cs-CZ" sz="2400" dirty="0"/>
              <a:t>i</a:t>
            </a:r>
            <a:r>
              <a:rPr lang="cs-CZ" sz="2400" dirty="0" smtClean="0"/>
              <a:t>dně zlomil lyže .</a:t>
            </a:r>
          </a:p>
          <a:p>
            <a:r>
              <a:rPr lang="cs-CZ" sz="2400" dirty="0" smtClean="0"/>
              <a:t>Do třídy přib</a:t>
            </a:r>
            <a:r>
              <a:rPr lang="cs-CZ" sz="2400" dirty="0"/>
              <a:t>y</a:t>
            </a:r>
            <a:r>
              <a:rPr lang="cs-CZ" sz="2400" dirty="0" smtClean="0"/>
              <a:t>l nový žák.</a:t>
            </a:r>
          </a:p>
          <a:p>
            <a:r>
              <a:rPr lang="cs-CZ" sz="2400" dirty="0" smtClean="0"/>
              <a:t>Líbilo se mi v bl</a:t>
            </a:r>
            <a:r>
              <a:rPr lang="cs-CZ" sz="2400" dirty="0"/>
              <a:t>í</a:t>
            </a:r>
            <a:r>
              <a:rPr lang="cs-CZ" sz="2400" dirty="0" smtClean="0"/>
              <a:t>zké vesnici.</a:t>
            </a:r>
          </a:p>
          <a:p>
            <a:r>
              <a:rPr lang="cs-CZ" sz="2400" dirty="0" smtClean="0"/>
              <a:t>Zb</a:t>
            </a:r>
            <a:r>
              <a:rPr lang="cs-CZ" sz="2400" dirty="0"/>
              <a:t>y</a:t>
            </a:r>
            <a:r>
              <a:rPr lang="cs-CZ" sz="2400" dirty="0" smtClean="0"/>
              <a:t>šek  sb</a:t>
            </a:r>
            <a:r>
              <a:rPr lang="cs-CZ" sz="2400" dirty="0"/>
              <a:t>í</a:t>
            </a:r>
            <a:r>
              <a:rPr lang="cs-CZ" sz="2400" dirty="0" smtClean="0"/>
              <a:t>ral spadané listí.</a:t>
            </a:r>
            <a:endParaRPr lang="cs-CZ" sz="2400" dirty="0"/>
          </a:p>
        </p:txBody>
      </p:sp>
      <p:pic>
        <p:nvPicPr>
          <p:cNvPr id="2051" name="Picture 3" descr="C:\Documents and Settings\Admin\Local Settings\Temporary Internet Files\Content.IE5\1V59TOP5\MP90040330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32656"/>
            <a:ext cx="3030840" cy="2019771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Local Settings\Temporary Internet Files\Content.IE5\O5EM361I\MC90025097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005064"/>
            <a:ext cx="2355410" cy="2018923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4427984" y="26064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414</Words>
  <Application>Microsoft Office PowerPoint</Application>
  <PresentationFormat>Předvádění na obrazovce (4:3)</PresentationFormat>
  <Paragraphs>198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4</cp:revision>
  <dcterms:created xsi:type="dcterms:W3CDTF">2013-04-03T17:09:49Z</dcterms:created>
  <dcterms:modified xsi:type="dcterms:W3CDTF">2013-09-22T15:53:13Z</dcterms:modified>
</cp:coreProperties>
</file>