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CCF1A-A8D7-4F94-A450-43111BFED433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32966-696A-4751-814E-844E3624E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CCF1A-A8D7-4F94-A450-43111BFED433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32966-696A-4751-814E-844E3624E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CCF1A-A8D7-4F94-A450-43111BFED433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32966-696A-4751-814E-844E3624E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CCF1A-A8D7-4F94-A450-43111BFED433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32966-696A-4751-814E-844E3624E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CCF1A-A8D7-4F94-A450-43111BFED433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32966-696A-4751-814E-844E3624E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CCF1A-A8D7-4F94-A450-43111BFED433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32966-696A-4751-814E-844E3624E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CCF1A-A8D7-4F94-A450-43111BFED433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32966-696A-4751-814E-844E3624E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CCF1A-A8D7-4F94-A450-43111BFED433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32966-696A-4751-814E-844E3624E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CCF1A-A8D7-4F94-A450-43111BFED433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32966-696A-4751-814E-844E3624E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CCF1A-A8D7-4F94-A450-43111BFED433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32966-696A-4751-814E-844E3624E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CCF1A-A8D7-4F94-A450-43111BFED433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32966-696A-4751-814E-844E3624E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8CCF1A-A8D7-4F94-A450-43111BFED433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832966-696A-4751-814E-844E3624E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2051720" y="2319875"/>
            <a:ext cx="5149679" cy="132343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lIns="91440" tIns="45720" rIns="91440" bIns="4572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8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Český</a:t>
            </a:r>
            <a:r>
              <a:rPr lang="cs-CZ" sz="8000" b="1" cap="none" spc="100" dirty="0" smtClean="0">
                <a:ln w="18000">
                  <a:solidFill>
                    <a:schemeClr val="tx2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 </a:t>
            </a:r>
            <a:r>
              <a:rPr lang="cs-CZ" sz="8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jazyk</a:t>
            </a:r>
            <a:endParaRPr lang="cs-CZ" sz="8000" b="1" cap="none" spc="100" dirty="0">
              <a:ln w="18000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sp>
        <p:nvSpPr>
          <p:cNvPr id="5" name="TextovéPole 6"/>
          <p:cNvSpPr txBox="1"/>
          <p:nvPr/>
        </p:nvSpPr>
        <p:spPr>
          <a:xfrm>
            <a:off x="1187624" y="3857628"/>
            <a:ext cx="6696744" cy="83099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4800" i="1" dirty="0" smtClean="0"/>
              <a:t> Vyjmenovaná slova  po </a:t>
            </a:r>
            <a:r>
              <a:rPr lang="cs-CZ" sz="4800" i="1" dirty="0" smtClean="0"/>
              <a:t>M</a:t>
            </a:r>
            <a:endParaRPr lang="cs-CZ" sz="4800" i="1" dirty="0"/>
          </a:p>
        </p:txBody>
      </p:sp>
      <p:pic>
        <p:nvPicPr>
          <p:cNvPr id="6" name="Picture 2" descr="http://www.email.cz/getAttachment?session=N%AFA%C3%AC%C2%11M%00%3Du%C6f%24%BFR%02zc%17%24l%FBQ%9F%3C%8B%1D%D1%CFvA%09%7D.%AAA%24%F0%B8%08%039-%D1%F0W%D3%038V%18%0F%7EPl%21a-%AF%C06%5D%BC%F5%1C9%01%11%B5%B3%06%3E%F3%B3%84%99an_%05p%99%23%A1N%A6%8C%E3%17%C91%A9%60%E84L%FA%8Fqv%9E%C9%CC%FBUv%E0%09%A0%09%0A3%5D%B8n%0F%0F%C7%FA%D0%29y%CC%CF%E5%E2%EB%15%D4%88%83%A45%09%92%25%3C%F3%F0J%D2%AB%0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508030"/>
            <a:ext cx="8064896" cy="1559333"/>
          </a:xfrm>
          <a:prstGeom prst="rect">
            <a:avLst/>
          </a:prstGeom>
          <a:noFill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Obdélník 7"/>
          <p:cNvSpPr/>
          <p:nvPr/>
        </p:nvSpPr>
        <p:spPr>
          <a:xfrm>
            <a:off x="2286000" y="4934562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cs-CZ" dirty="0" smtClean="0"/>
              <a:t>Mgr. Vladimíra Mikulášková</a:t>
            </a:r>
          </a:p>
          <a:p>
            <a:pPr algn="ctr"/>
            <a:r>
              <a:rPr lang="cs-CZ" dirty="0" smtClean="0"/>
              <a:t>ZŠ Jenišovice</a:t>
            </a:r>
          </a:p>
          <a:p>
            <a:pPr algn="ctr"/>
            <a:r>
              <a:rPr lang="cs-CZ" smtClean="0"/>
              <a:t>VY_32_INOVACE_206</a:t>
            </a:r>
            <a:endParaRPr lang="cs-CZ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755576" y="4581128"/>
            <a:ext cx="7920880" cy="1512168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aoblený obdélník 2"/>
          <p:cNvSpPr/>
          <p:nvPr/>
        </p:nvSpPr>
        <p:spPr>
          <a:xfrm>
            <a:off x="755576" y="620688"/>
            <a:ext cx="7848872" cy="388843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827584" y="548680"/>
            <a:ext cx="7920880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0" dirty="0"/>
              <a:t>M</a:t>
            </a:r>
            <a:r>
              <a:rPr lang="cs-CZ" sz="3200" dirty="0" smtClean="0"/>
              <a:t>  </a:t>
            </a:r>
          </a:p>
          <a:p>
            <a:r>
              <a:rPr lang="cs-CZ" sz="3200" dirty="0"/>
              <a:t> </a:t>
            </a:r>
            <a:r>
              <a:rPr lang="cs-CZ" sz="3200" dirty="0" smtClean="0"/>
              <a:t>      my, mýt, myslit, mýlit se , </a:t>
            </a:r>
          </a:p>
          <a:p>
            <a:r>
              <a:rPr lang="cs-CZ" sz="3200" dirty="0" smtClean="0"/>
              <a:t>Hmyz myš, hlemýžď, mýtit,</a:t>
            </a:r>
          </a:p>
          <a:p>
            <a:r>
              <a:rPr lang="cs-CZ" sz="3200" dirty="0" smtClean="0"/>
              <a:t>Zamykat, smýkat, dmýchat, </a:t>
            </a:r>
          </a:p>
          <a:p>
            <a:r>
              <a:rPr lang="cs-CZ" sz="3200" dirty="0" smtClean="0"/>
              <a:t>Chmýří, nachomýtnout se,</a:t>
            </a:r>
          </a:p>
          <a:p>
            <a:r>
              <a:rPr lang="cs-CZ" sz="3200" dirty="0" smtClean="0"/>
              <a:t>Litomyšl, Přemysl</a:t>
            </a:r>
          </a:p>
          <a:p>
            <a:endParaRPr lang="cs-CZ" sz="3200" dirty="0"/>
          </a:p>
          <a:p>
            <a:r>
              <a:rPr lang="cs-CZ" sz="2400" dirty="0" smtClean="0"/>
              <a:t>Po obojetné souhlásce </a:t>
            </a:r>
            <a:r>
              <a:rPr lang="cs-CZ" sz="2400" dirty="0"/>
              <a:t>m</a:t>
            </a:r>
            <a:r>
              <a:rPr lang="cs-CZ" sz="2400" dirty="0" smtClean="0"/>
              <a:t> píšeme uvnitř slov většinou </a:t>
            </a:r>
          </a:p>
          <a:p>
            <a:r>
              <a:rPr lang="cs-CZ" sz="2400" dirty="0" smtClean="0"/>
              <a:t>měkké i,</a:t>
            </a:r>
            <a:r>
              <a:rPr lang="cs-CZ" sz="2400" dirty="0" err="1" smtClean="0"/>
              <a:t>í</a:t>
            </a:r>
            <a:r>
              <a:rPr lang="cs-CZ" sz="2400" dirty="0" smtClean="0"/>
              <a:t>. Ve vyjmenovaných slovech a ve slovech příbuzných píšeme y, </a:t>
            </a:r>
            <a:r>
              <a:rPr lang="cs-CZ" sz="2400" dirty="0" err="1" smtClean="0"/>
              <a:t>ý</a:t>
            </a:r>
            <a:r>
              <a:rPr lang="cs-CZ" sz="2400" dirty="0" smtClean="0"/>
              <a:t>.</a:t>
            </a:r>
          </a:p>
        </p:txBody>
      </p:sp>
      <p:pic>
        <p:nvPicPr>
          <p:cNvPr id="2050" name="Picture 2" descr="C:\Documents and Settings\Admin\Local Settings\Temporary Internet Files\Content.IE5\O5EM361I\MC900444736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224" y="620688"/>
            <a:ext cx="1686312" cy="21837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Zaoblený obdélník 17"/>
          <p:cNvSpPr/>
          <p:nvPr/>
        </p:nvSpPr>
        <p:spPr>
          <a:xfrm>
            <a:off x="323528" y="332656"/>
            <a:ext cx="5976664" cy="432048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TextovéPole 18"/>
          <p:cNvSpPr txBox="1"/>
          <p:nvPr/>
        </p:nvSpPr>
        <p:spPr>
          <a:xfrm>
            <a:off x="395536" y="332656"/>
            <a:ext cx="5976664" cy="369332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Napiš vyjmenovaná slova </a:t>
            </a:r>
            <a:r>
              <a:rPr lang="cs-CZ" smtClean="0"/>
              <a:t>po M. </a:t>
            </a:r>
            <a:r>
              <a:rPr lang="cs-CZ" dirty="0" smtClean="0"/>
              <a:t>Některá spoj s obrázkem:</a:t>
            </a:r>
            <a:endParaRPr lang="cs-CZ" dirty="0"/>
          </a:p>
        </p:txBody>
      </p:sp>
      <p:sp>
        <p:nvSpPr>
          <p:cNvPr id="20" name="Obdélník 19"/>
          <p:cNvSpPr/>
          <p:nvPr/>
        </p:nvSpPr>
        <p:spPr>
          <a:xfrm>
            <a:off x="3851920" y="1052736"/>
            <a:ext cx="1656184" cy="43204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5652120" y="1052736"/>
            <a:ext cx="1296144" cy="43204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Obdélník 21"/>
          <p:cNvSpPr/>
          <p:nvPr/>
        </p:nvSpPr>
        <p:spPr>
          <a:xfrm>
            <a:off x="7236296" y="1052736"/>
            <a:ext cx="1656184" cy="43204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Obdélník 22"/>
          <p:cNvSpPr/>
          <p:nvPr/>
        </p:nvSpPr>
        <p:spPr>
          <a:xfrm>
            <a:off x="2123728" y="2348880"/>
            <a:ext cx="1656184" cy="43204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Obdélník 23"/>
          <p:cNvSpPr/>
          <p:nvPr/>
        </p:nvSpPr>
        <p:spPr>
          <a:xfrm>
            <a:off x="251520" y="1700808"/>
            <a:ext cx="1656184" cy="43204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Obdélník 24"/>
          <p:cNvSpPr/>
          <p:nvPr/>
        </p:nvSpPr>
        <p:spPr>
          <a:xfrm>
            <a:off x="1763688" y="1052736"/>
            <a:ext cx="1656184" cy="43204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Obdélník 25"/>
          <p:cNvSpPr/>
          <p:nvPr/>
        </p:nvSpPr>
        <p:spPr>
          <a:xfrm>
            <a:off x="5796136" y="1700808"/>
            <a:ext cx="1656184" cy="43204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Obdélník 26"/>
          <p:cNvSpPr/>
          <p:nvPr/>
        </p:nvSpPr>
        <p:spPr>
          <a:xfrm>
            <a:off x="5724128" y="2348880"/>
            <a:ext cx="2016224" cy="43204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Obdélník 27"/>
          <p:cNvSpPr/>
          <p:nvPr/>
        </p:nvSpPr>
        <p:spPr>
          <a:xfrm>
            <a:off x="323528" y="2348880"/>
            <a:ext cx="1656184" cy="43204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Obdélník 28"/>
          <p:cNvSpPr/>
          <p:nvPr/>
        </p:nvSpPr>
        <p:spPr>
          <a:xfrm>
            <a:off x="3923928" y="2348880"/>
            <a:ext cx="1656184" cy="43204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Obdélník 30"/>
          <p:cNvSpPr/>
          <p:nvPr/>
        </p:nvSpPr>
        <p:spPr>
          <a:xfrm>
            <a:off x="3851920" y="1700808"/>
            <a:ext cx="1656184" cy="43204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Obdélník 31"/>
          <p:cNvSpPr/>
          <p:nvPr/>
        </p:nvSpPr>
        <p:spPr>
          <a:xfrm>
            <a:off x="2051720" y="1700808"/>
            <a:ext cx="1656184" cy="43204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Obdélník 32"/>
          <p:cNvSpPr/>
          <p:nvPr/>
        </p:nvSpPr>
        <p:spPr>
          <a:xfrm>
            <a:off x="251520" y="1052736"/>
            <a:ext cx="1296144" cy="43204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29" name="Picture 5" descr="C:\Documents and Settings\Admin\Local Settings\Temporary Internet Files\Content.IE5\O5EM361I\MC900440266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3140968"/>
            <a:ext cx="2150283" cy="1621928"/>
          </a:xfrm>
          <a:prstGeom prst="rect">
            <a:avLst/>
          </a:prstGeom>
          <a:noFill/>
        </p:spPr>
      </p:pic>
      <p:pic>
        <p:nvPicPr>
          <p:cNvPr id="1030" name="Picture 6" descr="C:\Documents and Settings\Admin\Local Settings\Temporary Internet Files\Content.IE5\1V59TOP5\MC900197389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4941168"/>
            <a:ext cx="1948025" cy="1337735"/>
          </a:xfrm>
          <a:prstGeom prst="rect">
            <a:avLst/>
          </a:prstGeom>
          <a:noFill/>
        </p:spPr>
      </p:pic>
      <p:pic>
        <p:nvPicPr>
          <p:cNvPr id="1031" name="Picture 7" descr="C:\Documents and Settings\Admin\Local Settings\Temporary Internet Files\Content.IE5\VLD3FGHW\MP900407340[2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79912" y="3429000"/>
            <a:ext cx="1950720" cy="1299972"/>
          </a:xfrm>
          <a:prstGeom prst="rect">
            <a:avLst/>
          </a:prstGeom>
          <a:noFill/>
        </p:spPr>
      </p:pic>
      <p:pic>
        <p:nvPicPr>
          <p:cNvPr id="1033" name="Picture 9" descr="C:\Documents and Settings\Admin\Local Settings\Temporary Internet Files\Content.IE5\O5EM361I\MP900431747[1]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63888" y="5229200"/>
            <a:ext cx="1763688" cy="1139508"/>
          </a:xfrm>
          <a:prstGeom prst="rect">
            <a:avLst/>
          </a:prstGeom>
          <a:noFill/>
        </p:spPr>
      </p:pic>
      <p:pic>
        <p:nvPicPr>
          <p:cNvPr id="1035" name="Picture 11" descr="C:\Documents and Settings\Admin\Local Settings\Temporary Internet Files\Content.IE5\1V59TOP5\MC900444890[1]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300192" y="3284984"/>
            <a:ext cx="2520280" cy="32636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aoblený obdélník 5"/>
          <p:cNvSpPr/>
          <p:nvPr/>
        </p:nvSpPr>
        <p:spPr>
          <a:xfrm>
            <a:off x="5292080" y="1412776"/>
            <a:ext cx="2880320" cy="4536504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Zaoblený obdélník 4"/>
          <p:cNvSpPr/>
          <p:nvPr/>
        </p:nvSpPr>
        <p:spPr>
          <a:xfrm>
            <a:off x="395536" y="1412776"/>
            <a:ext cx="2808312" cy="4536504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Zaoblený obdélník 3"/>
          <p:cNvSpPr/>
          <p:nvPr/>
        </p:nvSpPr>
        <p:spPr>
          <a:xfrm>
            <a:off x="395536" y="332656"/>
            <a:ext cx="1440160" cy="792088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395536" y="476672"/>
            <a:ext cx="29523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Rozlišuj:</a:t>
            </a:r>
            <a:endParaRPr lang="cs-CZ" sz="28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467544" y="1484784"/>
            <a:ext cx="7632848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My (všichni)                                          mi (mně)</a:t>
            </a:r>
          </a:p>
          <a:p>
            <a:r>
              <a:rPr lang="cs-CZ" sz="2000" dirty="0" smtClean="0"/>
              <a:t>My bychom šli domů.                                                  Podej mi pero.</a:t>
            </a:r>
          </a:p>
          <a:p>
            <a:endParaRPr lang="cs-CZ" sz="2000" dirty="0"/>
          </a:p>
          <a:p>
            <a:r>
              <a:rPr lang="cs-CZ" sz="2800" dirty="0" smtClean="0"/>
              <a:t>Mýt ( umývat)                                      mít (vlastnit)</a:t>
            </a:r>
          </a:p>
          <a:p>
            <a:r>
              <a:rPr lang="cs-CZ" sz="2000" dirty="0" smtClean="0"/>
              <a:t>Pomáháme mýt nádobí.                                            Chci mít nové kolo.</a:t>
            </a:r>
          </a:p>
          <a:p>
            <a:endParaRPr lang="cs-CZ" sz="2000" dirty="0"/>
          </a:p>
          <a:p>
            <a:r>
              <a:rPr lang="cs-CZ" sz="2800" dirty="0" smtClean="0"/>
              <a:t>Myla (umývala)                                    milá (příjemná)</a:t>
            </a:r>
          </a:p>
          <a:p>
            <a:r>
              <a:rPr lang="cs-CZ" sz="2000" dirty="0" smtClean="0"/>
              <a:t>Eva myla auto.                                                              Babička je milá.</a:t>
            </a:r>
          </a:p>
          <a:p>
            <a:endParaRPr lang="cs-CZ" sz="2000" dirty="0"/>
          </a:p>
          <a:p>
            <a:r>
              <a:rPr lang="cs-CZ" sz="2800" dirty="0" smtClean="0"/>
              <a:t>Myji (umývám)                                     míjí( ubíhá)</a:t>
            </a:r>
          </a:p>
          <a:p>
            <a:r>
              <a:rPr lang="cs-CZ" sz="2000" dirty="0" smtClean="0"/>
              <a:t>Ráda myji podlahu.                                                        Čas rychle míjí.</a:t>
            </a:r>
            <a:endParaRPr lang="cs-CZ" sz="2000" dirty="0"/>
          </a:p>
        </p:txBody>
      </p:sp>
      <p:sp>
        <p:nvSpPr>
          <p:cNvPr id="7" name="Obdélník 6"/>
          <p:cNvSpPr/>
          <p:nvPr/>
        </p:nvSpPr>
        <p:spPr>
          <a:xfrm>
            <a:off x="3491880" y="1412776"/>
            <a:ext cx="1440160" cy="4536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X</a:t>
            </a:r>
          </a:p>
          <a:p>
            <a:pPr algn="ctr"/>
            <a:r>
              <a:rPr lang="cs-CZ" dirty="0" smtClean="0"/>
              <a:t>X</a:t>
            </a:r>
          </a:p>
          <a:p>
            <a:pPr algn="ctr"/>
            <a:r>
              <a:rPr lang="cs-CZ" dirty="0" smtClean="0"/>
              <a:t>X</a:t>
            </a:r>
          </a:p>
          <a:p>
            <a:pPr algn="ctr"/>
            <a:r>
              <a:rPr lang="cs-CZ" dirty="0" smtClean="0"/>
              <a:t>X</a:t>
            </a:r>
          </a:p>
          <a:p>
            <a:pPr algn="ctr"/>
            <a:r>
              <a:rPr lang="cs-CZ" dirty="0" smtClean="0"/>
              <a:t>X</a:t>
            </a:r>
          </a:p>
          <a:p>
            <a:pPr algn="ctr"/>
            <a:r>
              <a:rPr lang="cs-CZ" dirty="0" smtClean="0"/>
              <a:t>X</a:t>
            </a:r>
          </a:p>
          <a:p>
            <a:pPr algn="ctr"/>
            <a:r>
              <a:rPr lang="cs-CZ" dirty="0" smtClean="0"/>
              <a:t>X</a:t>
            </a:r>
          </a:p>
          <a:p>
            <a:pPr algn="ctr"/>
            <a:r>
              <a:rPr lang="cs-CZ" dirty="0" smtClean="0"/>
              <a:t>X</a:t>
            </a:r>
          </a:p>
          <a:p>
            <a:pPr algn="ctr"/>
            <a:r>
              <a:rPr lang="cs-CZ" dirty="0" smtClean="0"/>
              <a:t>X</a:t>
            </a:r>
          </a:p>
          <a:p>
            <a:pPr algn="ctr"/>
            <a:r>
              <a:rPr lang="cs-CZ" dirty="0" smtClean="0"/>
              <a:t>X</a:t>
            </a:r>
          </a:p>
          <a:p>
            <a:pPr algn="ctr"/>
            <a:r>
              <a:rPr lang="cs-CZ" dirty="0" smtClean="0"/>
              <a:t>X</a:t>
            </a:r>
          </a:p>
          <a:p>
            <a:pPr algn="ctr"/>
            <a:r>
              <a:rPr lang="cs-CZ" dirty="0" smtClean="0"/>
              <a:t>X</a:t>
            </a:r>
          </a:p>
          <a:p>
            <a:pPr algn="ctr"/>
            <a:r>
              <a:rPr lang="cs-CZ" dirty="0" smtClean="0"/>
              <a:t>X</a:t>
            </a:r>
          </a:p>
          <a:p>
            <a:pPr algn="ctr"/>
            <a:r>
              <a:rPr lang="cs-CZ" dirty="0" smtClean="0"/>
              <a:t>X</a:t>
            </a:r>
          </a:p>
          <a:p>
            <a:pPr algn="ctr"/>
            <a:r>
              <a:rPr lang="cs-CZ" dirty="0" smtClean="0"/>
              <a:t>X</a:t>
            </a:r>
          </a:p>
          <a:p>
            <a:pPr algn="ctr"/>
            <a:endParaRPr lang="cs-CZ" dirty="0"/>
          </a:p>
        </p:txBody>
      </p:sp>
      <p:pic>
        <p:nvPicPr>
          <p:cNvPr id="3074" name="Picture 2" descr="C:\Documents and Settings\Admin\Local Settings\Temporary Internet Files\Content.IE5\O5EM361I\MC90044055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4328" y="188640"/>
            <a:ext cx="991961" cy="11247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Zaoblený obdélník 17"/>
          <p:cNvSpPr/>
          <p:nvPr/>
        </p:nvSpPr>
        <p:spPr>
          <a:xfrm>
            <a:off x="323528" y="332656"/>
            <a:ext cx="5976664" cy="432048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TextovéPole 18"/>
          <p:cNvSpPr txBox="1"/>
          <p:nvPr/>
        </p:nvSpPr>
        <p:spPr>
          <a:xfrm>
            <a:off x="395536" y="332656"/>
            <a:ext cx="5976664" cy="369332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Napiš vyjmenovaná slova po B. Některá spoj s obrázkem:</a:t>
            </a:r>
            <a:endParaRPr lang="cs-CZ" dirty="0"/>
          </a:p>
        </p:txBody>
      </p:sp>
      <p:sp>
        <p:nvSpPr>
          <p:cNvPr id="20" name="Obdélník 19"/>
          <p:cNvSpPr/>
          <p:nvPr/>
        </p:nvSpPr>
        <p:spPr>
          <a:xfrm>
            <a:off x="3851920" y="1052736"/>
            <a:ext cx="1656184" cy="43204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myslet</a:t>
            </a:r>
            <a:endParaRPr lang="cs-CZ" dirty="0"/>
          </a:p>
        </p:txBody>
      </p:sp>
      <p:sp>
        <p:nvSpPr>
          <p:cNvPr id="21" name="Obdélník 20"/>
          <p:cNvSpPr/>
          <p:nvPr/>
        </p:nvSpPr>
        <p:spPr>
          <a:xfrm>
            <a:off x="5652120" y="1052736"/>
            <a:ext cx="1296144" cy="43204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Mýlit se</a:t>
            </a:r>
            <a:endParaRPr lang="cs-CZ" dirty="0"/>
          </a:p>
        </p:txBody>
      </p:sp>
      <p:sp>
        <p:nvSpPr>
          <p:cNvPr id="22" name="Obdélník 21"/>
          <p:cNvSpPr/>
          <p:nvPr/>
        </p:nvSpPr>
        <p:spPr>
          <a:xfrm>
            <a:off x="7236296" y="1052736"/>
            <a:ext cx="1656184" cy="43204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hmyz</a:t>
            </a:r>
            <a:endParaRPr lang="cs-CZ" dirty="0"/>
          </a:p>
        </p:txBody>
      </p:sp>
      <p:sp>
        <p:nvSpPr>
          <p:cNvPr id="23" name="Obdélník 22"/>
          <p:cNvSpPr/>
          <p:nvPr/>
        </p:nvSpPr>
        <p:spPr>
          <a:xfrm>
            <a:off x="2123728" y="2348880"/>
            <a:ext cx="1656184" cy="43204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dmýchat</a:t>
            </a:r>
            <a:endParaRPr lang="cs-CZ" dirty="0"/>
          </a:p>
        </p:txBody>
      </p:sp>
      <p:sp>
        <p:nvSpPr>
          <p:cNvPr id="24" name="Obdélník 23"/>
          <p:cNvSpPr/>
          <p:nvPr/>
        </p:nvSpPr>
        <p:spPr>
          <a:xfrm>
            <a:off x="251520" y="1700808"/>
            <a:ext cx="1656184" cy="43204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myš</a:t>
            </a:r>
            <a:endParaRPr lang="cs-CZ" dirty="0"/>
          </a:p>
        </p:txBody>
      </p:sp>
      <p:sp>
        <p:nvSpPr>
          <p:cNvPr id="25" name="Obdélník 24"/>
          <p:cNvSpPr/>
          <p:nvPr/>
        </p:nvSpPr>
        <p:spPr>
          <a:xfrm>
            <a:off x="1763688" y="1052736"/>
            <a:ext cx="1656184" cy="43204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mýt</a:t>
            </a:r>
            <a:endParaRPr lang="cs-CZ" dirty="0"/>
          </a:p>
        </p:txBody>
      </p:sp>
      <p:sp>
        <p:nvSpPr>
          <p:cNvPr id="26" name="Obdélník 25"/>
          <p:cNvSpPr/>
          <p:nvPr/>
        </p:nvSpPr>
        <p:spPr>
          <a:xfrm>
            <a:off x="5796136" y="1700808"/>
            <a:ext cx="1656184" cy="43204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zamykat</a:t>
            </a:r>
            <a:endParaRPr lang="cs-CZ" dirty="0"/>
          </a:p>
        </p:txBody>
      </p:sp>
      <p:sp>
        <p:nvSpPr>
          <p:cNvPr id="27" name="Obdélník 26"/>
          <p:cNvSpPr/>
          <p:nvPr/>
        </p:nvSpPr>
        <p:spPr>
          <a:xfrm>
            <a:off x="5724128" y="2348880"/>
            <a:ext cx="2016224" cy="43204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Nachomýtnout se </a:t>
            </a:r>
            <a:endParaRPr lang="cs-CZ" dirty="0"/>
          </a:p>
        </p:txBody>
      </p:sp>
      <p:sp>
        <p:nvSpPr>
          <p:cNvPr id="28" name="Obdélník 27"/>
          <p:cNvSpPr/>
          <p:nvPr/>
        </p:nvSpPr>
        <p:spPr>
          <a:xfrm>
            <a:off x="323528" y="2348880"/>
            <a:ext cx="1656184" cy="43204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smýkat</a:t>
            </a:r>
            <a:endParaRPr lang="cs-CZ" dirty="0"/>
          </a:p>
        </p:txBody>
      </p:sp>
      <p:sp>
        <p:nvSpPr>
          <p:cNvPr id="29" name="Obdélník 28"/>
          <p:cNvSpPr/>
          <p:nvPr/>
        </p:nvSpPr>
        <p:spPr>
          <a:xfrm>
            <a:off x="3923928" y="2348880"/>
            <a:ext cx="1656184" cy="43204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chmýří</a:t>
            </a:r>
            <a:endParaRPr lang="cs-CZ" dirty="0"/>
          </a:p>
        </p:txBody>
      </p:sp>
      <p:sp>
        <p:nvSpPr>
          <p:cNvPr id="31" name="Obdélník 30"/>
          <p:cNvSpPr/>
          <p:nvPr/>
        </p:nvSpPr>
        <p:spPr>
          <a:xfrm>
            <a:off x="3707904" y="1700808"/>
            <a:ext cx="1656184" cy="43204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mýtit</a:t>
            </a:r>
            <a:endParaRPr lang="cs-CZ" dirty="0"/>
          </a:p>
        </p:txBody>
      </p:sp>
      <p:sp>
        <p:nvSpPr>
          <p:cNvPr id="32" name="Obdélník 31"/>
          <p:cNvSpPr/>
          <p:nvPr/>
        </p:nvSpPr>
        <p:spPr>
          <a:xfrm>
            <a:off x="2051720" y="1700808"/>
            <a:ext cx="1656184" cy="43204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hlemýžď</a:t>
            </a:r>
            <a:endParaRPr lang="cs-CZ" dirty="0"/>
          </a:p>
        </p:txBody>
      </p:sp>
      <p:sp>
        <p:nvSpPr>
          <p:cNvPr id="33" name="Obdélník 32"/>
          <p:cNvSpPr/>
          <p:nvPr/>
        </p:nvSpPr>
        <p:spPr>
          <a:xfrm>
            <a:off x="251520" y="1052736"/>
            <a:ext cx="1296144" cy="43204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my</a:t>
            </a:r>
            <a:endParaRPr lang="cs-CZ" dirty="0"/>
          </a:p>
        </p:txBody>
      </p:sp>
      <p:pic>
        <p:nvPicPr>
          <p:cNvPr id="1029" name="Picture 5" descr="C:\Documents and Settings\Admin\Local Settings\Temporary Internet Files\Content.IE5\O5EM361I\MC900440266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3140968"/>
            <a:ext cx="2150283" cy="1621928"/>
          </a:xfrm>
          <a:prstGeom prst="rect">
            <a:avLst/>
          </a:prstGeom>
          <a:noFill/>
        </p:spPr>
      </p:pic>
      <p:pic>
        <p:nvPicPr>
          <p:cNvPr id="1030" name="Picture 6" descr="C:\Documents and Settings\Admin\Local Settings\Temporary Internet Files\Content.IE5\1V59TOP5\MC900197389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4941168"/>
            <a:ext cx="1948025" cy="1337735"/>
          </a:xfrm>
          <a:prstGeom prst="rect">
            <a:avLst/>
          </a:prstGeom>
          <a:noFill/>
        </p:spPr>
      </p:pic>
      <p:pic>
        <p:nvPicPr>
          <p:cNvPr id="1031" name="Picture 7" descr="C:\Documents and Settings\Admin\Local Settings\Temporary Internet Files\Content.IE5\VLD3FGHW\MP900407340[2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79912" y="3429000"/>
            <a:ext cx="1950720" cy="1299972"/>
          </a:xfrm>
          <a:prstGeom prst="rect">
            <a:avLst/>
          </a:prstGeom>
          <a:noFill/>
        </p:spPr>
      </p:pic>
      <p:pic>
        <p:nvPicPr>
          <p:cNvPr id="1033" name="Picture 9" descr="C:\Documents and Settings\Admin\Local Settings\Temporary Internet Files\Content.IE5\O5EM361I\MP900431747[1]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63888" y="5229200"/>
            <a:ext cx="1763688" cy="1139508"/>
          </a:xfrm>
          <a:prstGeom prst="rect">
            <a:avLst/>
          </a:prstGeom>
          <a:noFill/>
        </p:spPr>
      </p:pic>
      <p:pic>
        <p:nvPicPr>
          <p:cNvPr id="1035" name="Picture 11" descr="C:\Documents and Settings\Admin\Local Settings\Temporary Internet Files\Content.IE5\1V59TOP5\MC900444890[1]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300192" y="3284984"/>
            <a:ext cx="2520280" cy="3263672"/>
          </a:xfrm>
          <a:prstGeom prst="rect">
            <a:avLst/>
          </a:prstGeom>
          <a:noFill/>
        </p:spPr>
      </p:pic>
      <p:sp>
        <p:nvSpPr>
          <p:cNvPr id="30" name="TextovéPole 29"/>
          <p:cNvSpPr txBox="1"/>
          <p:nvPr/>
        </p:nvSpPr>
        <p:spPr>
          <a:xfrm>
            <a:off x="6948264" y="188640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Řešení.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191</Words>
  <Application>Microsoft Office PowerPoint</Application>
  <PresentationFormat>Předvádění na obrazovce (4:3)</PresentationFormat>
  <Paragraphs>57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sady Office</vt:lpstr>
      <vt:lpstr>Snímek 1</vt:lpstr>
      <vt:lpstr>Snímek 2</vt:lpstr>
      <vt:lpstr>Snímek 3</vt:lpstr>
      <vt:lpstr>Snímek 4</vt:lpstr>
      <vt:lpstr>Snímek 5</vt:lpstr>
    </vt:vector>
  </TitlesOfParts>
  <Company> 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 </dc:creator>
  <cp:lastModifiedBy>Pavel Vlček</cp:lastModifiedBy>
  <cp:revision>8</cp:revision>
  <dcterms:created xsi:type="dcterms:W3CDTF">2013-04-03T14:40:39Z</dcterms:created>
  <dcterms:modified xsi:type="dcterms:W3CDTF">2013-09-22T15:54:20Z</dcterms:modified>
</cp:coreProperties>
</file>