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CF1A-A8D7-4F94-A450-43111BFED43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2966-696A-4751-814E-844E3624E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319875"/>
            <a:ext cx="514967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857628"/>
            <a:ext cx="669674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Vyjmenovaná slova  po </a:t>
            </a:r>
            <a:r>
              <a:rPr lang="cs-CZ" sz="4800" i="1" dirty="0" smtClean="0"/>
              <a:t>M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286000" y="49345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VY_32_INOVACE_206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M</a:t>
            </a:r>
            <a:r>
              <a:rPr lang="cs-CZ" sz="3200" dirty="0" smtClean="0"/>
              <a:t>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my, mýt, myslit, mýlit se , </a:t>
            </a:r>
          </a:p>
          <a:p>
            <a:r>
              <a:rPr lang="cs-CZ" sz="3200" dirty="0" smtClean="0"/>
              <a:t>Hmyz myš, hlemýžď, mýtit,</a:t>
            </a:r>
          </a:p>
          <a:p>
            <a:r>
              <a:rPr lang="cs-CZ" sz="3200" dirty="0" smtClean="0"/>
              <a:t>Zamykat, smýkat, dmýchat, </a:t>
            </a:r>
          </a:p>
          <a:p>
            <a:r>
              <a:rPr lang="cs-CZ" sz="3200" dirty="0" smtClean="0"/>
              <a:t>Chmýří, nachomýtnout se,</a:t>
            </a:r>
          </a:p>
          <a:p>
            <a:r>
              <a:rPr lang="cs-CZ" sz="3200" dirty="0" smtClean="0"/>
              <a:t>Litomyšl, Přemysl</a:t>
            </a:r>
          </a:p>
          <a:p>
            <a:endParaRPr lang="cs-CZ" sz="3200" dirty="0"/>
          </a:p>
          <a:p>
            <a:r>
              <a:rPr lang="cs-CZ" sz="2400" dirty="0" smtClean="0"/>
              <a:t>Po obojetné souhlásce </a:t>
            </a:r>
            <a:r>
              <a:rPr lang="cs-CZ" sz="2400" dirty="0"/>
              <a:t>m</a:t>
            </a:r>
            <a:r>
              <a:rPr lang="cs-CZ" sz="2400" dirty="0" smtClean="0"/>
              <a:t>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  <p:pic>
        <p:nvPicPr>
          <p:cNvPr id="2050" name="Picture 2" descr="C:\Documents and Settings\Admin\Local Settings\Temporary Internet Files\Content.IE5\O5EM361I\MC9004447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1686312" cy="218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</a:t>
            </a:r>
            <a:r>
              <a:rPr lang="cs-CZ" smtClean="0"/>
              <a:t>po M. </a:t>
            </a:r>
            <a:r>
              <a:rPr lang="cs-CZ" dirty="0" smtClean="0"/>
              <a:t>Některá spoj s obrázkem: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5652120" y="105273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5724128" y="2348880"/>
            <a:ext cx="20162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 descr="C:\Documents and Settings\Admin\Local Settings\Temporary Internet Files\Content.IE5\O5EM361I\MC9004402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150283" cy="162192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941168"/>
            <a:ext cx="1948025" cy="133773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P900407340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429000"/>
            <a:ext cx="1950720" cy="1299972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O5EM361I\MP90043174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5229200"/>
            <a:ext cx="1763688" cy="113950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44489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284984"/>
            <a:ext cx="2520280" cy="3263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292080" y="1412776"/>
            <a:ext cx="2880320" cy="4536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95536" y="1412776"/>
            <a:ext cx="2808312" cy="4536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95536" y="332656"/>
            <a:ext cx="1440160" cy="7920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7667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484784"/>
            <a:ext cx="7632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My (všichni)                                          mi (mně)</a:t>
            </a:r>
          </a:p>
          <a:p>
            <a:r>
              <a:rPr lang="cs-CZ" sz="2000" dirty="0" smtClean="0"/>
              <a:t>My bychom šli domů.                                                  Podej mi pero.</a:t>
            </a:r>
          </a:p>
          <a:p>
            <a:endParaRPr lang="cs-CZ" sz="2000" dirty="0"/>
          </a:p>
          <a:p>
            <a:r>
              <a:rPr lang="cs-CZ" sz="2800" dirty="0" smtClean="0"/>
              <a:t>Mýt ( umývat)                                      mít (vlastnit)</a:t>
            </a:r>
          </a:p>
          <a:p>
            <a:r>
              <a:rPr lang="cs-CZ" sz="2000" dirty="0" smtClean="0"/>
              <a:t>Pomáháme mýt nádobí.                                            Chci mít nové kolo.</a:t>
            </a:r>
          </a:p>
          <a:p>
            <a:endParaRPr lang="cs-CZ" sz="2000" dirty="0"/>
          </a:p>
          <a:p>
            <a:r>
              <a:rPr lang="cs-CZ" sz="2800" dirty="0" smtClean="0"/>
              <a:t>Myla (umývala)                                    milá (příjemná)</a:t>
            </a:r>
          </a:p>
          <a:p>
            <a:r>
              <a:rPr lang="cs-CZ" sz="2000" dirty="0" smtClean="0"/>
              <a:t>Eva myla auto.                                                              Babička je milá.</a:t>
            </a:r>
          </a:p>
          <a:p>
            <a:endParaRPr lang="cs-CZ" sz="2000" dirty="0"/>
          </a:p>
          <a:p>
            <a:r>
              <a:rPr lang="cs-CZ" sz="2800" dirty="0" smtClean="0"/>
              <a:t>Myji (umývám)                                     míjí( ubíhá)</a:t>
            </a:r>
          </a:p>
          <a:p>
            <a:r>
              <a:rPr lang="cs-CZ" sz="2000" dirty="0" smtClean="0"/>
              <a:t>Ráda myji podlahu.                                                        Čas rychle míjí.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491880" y="1412776"/>
            <a:ext cx="1440160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  <p:pic>
        <p:nvPicPr>
          <p:cNvPr id="3074" name="Picture 2" descr="C:\Documents and Settings\Admin\Local Settings\Temporary Internet Files\Content.IE5\O5EM361I\MC900440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8640"/>
            <a:ext cx="991961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B. Některá spoj s obrázkem: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myslet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652120" y="105273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Mýlit se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dmýchat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zamykat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5724128" y="2348880"/>
            <a:ext cx="20162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Nachomýtnout se 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smýkat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chmýří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707904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mýtit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</a:t>
            </a:r>
            <a:endParaRPr lang="cs-CZ" dirty="0"/>
          </a:p>
        </p:txBody>
      </p:sp>
      <p:pic>
        <p:nvPicPr>
          <p:cNvPr id="1029" name="Picture 5" descr="C:\Documents and Settings\Admin\Local Settings\Temporary Internet Files\Content.IE5\O5EM361I\MC9004402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150283" cy="162192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941168"/>
            <a:ext cx="1948025" cy="133773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P900407340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429000"/>
            <a:ext cx="1950720" cy="1299972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O5EM361I\MP90043174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5229200"/>
            <a:ext cx="1763688" cy="1139508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Local Settings\Temporary Internet Files\Content.IE5\1V59TOP5\MC90044489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284984"/>
            <a:ext cx="2520280" cy="3263672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6948264" y="1886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191</Words>
  <Application>Microsoft Office PowerPoint</Application>
  <PresentationFormat>Předvádění na obrazovce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8</cp:revision>
  <dcterms:created xsi:type="dcterms:W3CDTF">2013-04-03T14:40:39Z</dcterms:created>
  <dcterms:modified xsi:type="dcterms:W3CDTF">2013-09-22T15:54:20Z</dcterms:modified>
</cp:coreProperties>
</file>