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drawing7.xml" ContentType="application/vnd.ms-office.drawingml.diagramDrawing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7B2046-B447-4410-9ED7-37A985251E6B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F6052BE0-8920-499B-99A6-88D452BBE11A}">
      <dgm:prSet phldrT="[Text]"/>
      <dgm:spPr/>
      <dgm:t>
        <a:bodyPr/>
        <a:lstStyle/>
        <a:p>
          <a:r>
            <a:rPr lang="cs-CZ" dirty="0" smtClean="0"/>
            <a:t>z</a:t>
          </a:r>
          <a:endParaRPr lang="cs-CZ" dirty="0"/>
        </a:p>
      </dgm:t>
    </dgm:pt>
    <dgm:pt modelId="{10400A29-2859-4DF4-87AC-1BE59371DCD9}" type="parTrans" cxnId="{5370684B-C6B2-4913-8EDB-5B5112ACE25C}">
      <dgm:prSet/>
      <dgm:spPr/>
      <dgm:t>
        <a:bodyPr/>
        <a:lstStyle/>
        <a:p>
          <a:endParaRPr lang="cs-CZ"/>
        </a:p>
      </dgm:t>
    </dgm:pt>
    <dgm:pt modelId="{132AA024-EADF-4CB7-8C3A-3A6F802F81B3}" type="sibTrans" cxnId="{5370684B-C6B2-4913-8EDB-5B5112ACE25C}">
      <dgm:prSet/>
      <dgm:spPr/>
      <dgm:t>
        <a:bodyPr/>
        <a:lstStyle/>
        <a:p>
          <a:endParaRPr lang="cs-CZ"/>
        </a:p>
      </dgm:t>
    </dgm:pt>
    <dgm:pt modelId="{4F352808-A246-413C-9C2B-5359628E775C}">
      <dgm:prSet phldrT="[Text]"/>
      <dgm:spPr/>
      <dgm:t>
        <a:bodyPr/>
        <a:lstStyle/>
        <a:p>
          <a:r>
            <a:rPr lang="cs-CZ" dirty="0" smtClean="0"/>
            <a:t>a</a:t>
          </a:r>
          <a:endParaRPr lang="cs-CZ" dirty="0"/>
        </a:p>
      </dgm:t>
    </dgm:pt>
    <dgm:pt modelId="{62B7C12E-24AE-4D9C-A95E-504E2A7B4C01}" type="parTrans" cxnId="{94256A7D-F83B-48C6-A092-82E6775F6EFA}">
      <dgm:prSet/>
      <dgm:spPr/>
      <dgm:t>
        <a:bodyPr/>
        <a:lstStyle/>
        <a:p>
          <a:endParaRPr lang="cs-CZ"/>
        </a:p>
      </dgm:t>
    </dgm:pt>
    <dgm:pt modelId="{C4105464-F051-43C9-95F1-2A72097EE802}" type="sibTrans" cxnId="{94256A7D-F83B-48C6-A092-82E6775F6EFA}">
      <dgm:prSet/>
      <dgm:spPr/>
      <dgm:t>
        <a:bodyPr/>
        <a:lstStyle/>
        <a:p>
          <a:endParaRPr lang="cs-CZ"/>
        </a:p>
      </dgm:t>
    </dgm:pt>
    <dgm:pt modelId="{91A1874D-44AD-43FC-BA06-C664D8ECC532}">
      <dgm:prSet phldrT="[Text]"/>
      <dgm:spPr/>
      <dgm:t>
        <a:bodyPr/>
        <a:lstStyle/>
        <a:p>
          <a:r>
            <a:rPr lang="cs-CZ" dirty="0" smtClean="0"/>
            <a:t>m</a:t>
          </a:r>
          <a:endParaRPr lang="cs-CZ" dirty="0"/>
        </a:p>
      </dgm:t>
    </dgm:pt>
    <dgm:pt modelId="{DF6806EA-4417-4049-A3AC-E8E038D0DF6D}" type="parTrans" cxnId="{09F65CB7-881A-4912-88F5-38BDDD16627C}">
      <dgm:prSet/>
      <dgm:spPr/>
      <dgm:t>
        <a:bodyPr/>
        <a:lstStyle/>
        <a:p>
          <a:endParaRPr lang="cs-CZ"/>
        </a:p>
      </dgm:t>
    </dgm:pt>
    <dgm:pt modelId="{272D406C-50FE-4137-BC98-EED8D76B0A7D}" type="sibTrans" cxnId="{09F65CB7-881A-4912-88F5-38BDDD16627C}">
      <dgm:prSet/>
      <dgm:spPr/>
      <dgm:t>
        <a:bodyPr/>
        <a:lstStyle/>
        <a:p>
          <a:endParaRPr lang="cs-CZ"/>
        </a:p>
      </dgm:t>
    </dgm:pt>
    <dgm:pt modelId="{EECBE9B3-C9CB-4066-8E1D-4D4CEF931101}">
      <dgm:prSet phldrT="[Text]"/>
      <dgm:spPr/>
      <dgm:t>
        <a:bodyPr/>
        <a:lstStyle/>
        <a:p>
          <a:r>
            <a:rPr lang="cs-CZ" dirty="0" smtClean="0"/>
            <a:t>y</a:t>
          </a:r>
          <a:endParaRPr lang="cs-CZ" dirty="0"/>
        </a:p>
      </dgm:t>
    </dgm:pt>
    <dgm:pt modelId="{F995065D-F272-4631-8914-14A5B564D3CF}" type="parTrans" cxnId="{B0055759-1282-4153-8508-AD7002FDBA79}">
      <dgm:prSet/>
      <dgm:spPr/>
      <dgm:t>
        <a:bodyPr/>
        <a:lstStyle/>
        <a:p>
          <a:endParaRPr lang="cs-CZ"/>
        </a:p>
      </dgm:t>
    </dgm:pt>
    <dgm:pt modelId="{4596720F-997B-4CA1-943B-1DB0B0D37C12}" type="sibTrans" cxnId="{B0055759-1282-4153-8508-AD7002FDBA79}">
      <dgm:prSet/>
      <dgm:spPr/>
      <dgm:t>
        <a:bodyPr/>
        <a:lstStyle/>
        <a:p>
          <a:endParaRPr lang="cs-CZ"/>
        </a:p>
      </dgm:t>
    </dgm:pt>
    <dgm:pt modelId="{C77053DD-353A-4993-BABA-56A7F72B459D}">
      <dgm:prSet phldrT="[Text]"/>
      <dgm:spPr/>
      <dgm:t>
        <a:bodyPr/>
        <a:lstStyle/>
        <a:p>
          <a:r>
            <a:rPr lang="cs-CZ" dirty="0" smtClean="0"/>
            <a:t>k</a:t>
          </a:r>
          <a:endParaRPr lang="cs-CZ" dirty="0"/>
        </a:p>
      </dgm:t>
    </dgm:pt>
    <dgm:pt modelId="{8BC87057-A082-4061-9489-6AB94B825FA9}" type="parTrans" cxnId="{61C215AD-E645-4BBE-8C82-15A1F9BC4BC2}">
      <dgm:prSet/>
      <dgm:spPr/>
      <dgm:t>
        <a:bodyPr/>
        <a:lstStyle/>
        <a:p>
          <a:endParaRPr lang="cs-CZ"/>
        </a:p>
      </dgm:t>
    </dgm:pt>
    <dgm:pt modelId="{1157240C-3CD9-43E0-8EF6-B73568B3F48B}" type="sibTrans" cxnId="{61C215AD-E645-4BBE-8C82-15A1F9BC4BC2}">
      <dgm:prSet/>
      <dgm:spPr/>
      <dgm:t>
        <a:bodyPr/>
        <a:lstStyle/>
        <a:p>
          <a:endParaRPr lang="cs-CZ"/>
        </a:p>
      </dgm:t>
    </dgm:pt>
    <dgm:pt modelId="{C65F4659-6EF0-4573-9550-EB0BD09E5B68}">
      <dgm:prSet phldrT="[Text]"/>
      <dgm:spPr/>
      <dgm:t>
        <a:bodyPr/>
        <a:lstStyle/>
        <a:p>
          <a:r>
            <a:rPr lang="cs-CZ" dirty="0" smtClean="0"/>
            <a:t>a</a:t>
          </a:r>
          <a:endParaRPr lang="cs-CZ" dirty="0"/>
        </a:p>
      </dgm:t>
    </dgm:pt>
    <dgm:pt modelId="{51B097BB-5D09-4FDC-8296-42D12A3A1CA1}" type="parTrans" cxnId="{0F679CF7-5B7A-426C-B791-2372A4046407}">
      <dgm:prSet/>
      <dgm:spPr/>
      <dgm:t>
        <a:bodyPr/>
        <a:lstStyle/>
        <a:p>
          <a:endParaRPr lang="cs-CZ"/>
        </a:p>
      </dgm:t>
    </dgm:pt>
    <dgm:pt modelId="{271A87E2-4231-450B-B9EA-C29EB1D60A81}" type="sibTrans" cxnId="{0F679CF7-5B7A-426C-B791-2372A4046407}">
      <dgm:prSet/>
      <dgm:spPr/>
      <dgm:t>
        <a:bodyPr/>
        <a:lstStyle/>
        <a:p>
          <a:endParaRPr lang="cs-CZ"/>
        </a:p>
      </dgm:t>
    </dgm:pt>
    <dgm:pt modelId="{9360A8EE-0B49-4494-A70E-75CA04CFC9E1}">
      <dgm:prSet phldrT="[Text]"/>
      <dgm:spPr/>
      <dgm:t>
        <a:bodyPr/>
        <a:lstStyle/>
        <a:p>
          <a:r>
            <a:rPr lang="cs-CZ" dirty="0" smtClean="0"/>
            <a:t>t</a:t>
          </a:r>
          <a:endParaRPr lang="cs-CZ" dirty="0"/>
        </a:p>
      </dgm:t>
    </dgm:pt>
    <dgm:pt modelId="{5837EEBF-6F71-459A-8042-9BF9CB2B37F0}" type="parTrans" cxnId="{99CC7FAB-43E5-453C-AB46-A19E02EA994F}">
      <dgm:prSet/>
      <dgm:spPr/>
      <dgm:t>
        <a:bodyPr/>
        <a:lstStyle/>
        <a:p>
          <a:endParaRPr lang="cs-CZ"/>
        </a:p>
      </dgm:t>
    </dgm:pt>
    <dgm:pt modelId="{55A5DA29-4475-4D33-9ABB-18BBC82BB9F3}" type="sibTrans" cxnId="{99CC7FAB-43E5-453C-AB46-A19E02EA994F}">
      <dgm:prSet/>
      <dgm:spPr/>
      <dgm:t>
        <a:bodyPr/>
        <a:lstStyle/>
        <a:p>
          <a:endParaRPr lang="cs-CZ"/>
        </a:p>
      </dgm:t>
    </dgm:pt>
    <dgm:pt modelId="{B06CE980-C05D-487A-8FC0-94945D4B365A}" type="pres">
      <dgm:prSet presAssocID="{807B2046-B447-4410-9ED7-37A985251E6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1445EF0-DD4A-43EA-A154-EBB52D27BA18}" type="pres">
      <dgm:prSet presAssocID="{F6052BE0-8920-499B-99A6-88D452BBE11A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3BBDEA0-B83C-47D0-AC1E-3DB2A77B6B3F}" type="pres">
      <dgm:prSet presAssocID="{132AA024-EADF-4CB7-8C3A-3A6F802F81B3}" presName="sibTrans" presStyleLbl="sibTrans2D1" presStyleIdx="0" presStyleCnt="7"/>
      <dgm:spPr/>
      <dgm:t>
        <a:bodyPr/>
        <a:lstStyle/>
        <a:p>
          <a:endParaRPr lang="cs-CZ"/>
        </a:p>
      </dgm:t>
    </dgm:pt>
    <dgm:pt modelId="{75D2BAE9-DDE0-4280-854E-BA94B1F8BDFF}" type="pres">
      <dgm:prSet presAssocID="{132AA024-EADF-4CB7-8C3A-3A6F802F81B3}" presName="connectorText" presStyleLbl="sibTrans2D1" presStyleIdx="0" presStyleCnt="7"/>
      <dgm:spPr/>
      <dgm:t>
        <a:bodyPr/>
        <a:lstStyle/>
        <a:p>
          <a:endParaRPr lang="cs-CZ"/>
        </a:p>
      </dgm:t>
    </dgm:pt>
    <dgm:pt modelId="{78E48AA4-21D8-487A-9EEF-8CFBCE6927E9}" type="pres">
      <dgm:prSet presAssocID="{4F352808-A246-413C-9C2B-5359628E775C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BE1275-B31B-4CA4-BA8A-13EF96792874}" type="pres">
      <dgm:prSet presAssocID="{C4105464-F051-43C9-95F1-2A72097EE802}" presName="sibTrans" presStyleLbl="sibTrans2D1" presStyleIdx="1" presStyleCnt="7"/>
      <dgm:spPr/>
      <dgm:t>
        <a:bodyPr/>
        <a:lstStyle/>
        <a:p>
          <a:endParaRPr lang="cs-CZ"/>
        </a:p>
      </dgm:t>
    </dgm:pt>
    <dgm:pt modelId="{668E62E4-15EC-4809-AFA8-DE3351397622}" type="pres">
      <dgm:prSet presAssocID="{C4105464-F051-43C9-95F1-2A72097EE802}" presName="connectorText" presStyleLbl="sibTrans2D1" presStyleIdx="1" presStyleCnt="7"/>
      <dgm:spPr/>
      <dgm:t>
        <a:bodyPr/>
        <a:lstStyle/>
        <a:p>
          <a:endParaRPr lang="cs-CZ"/>
        </a:p>
      </dgm:t>
    </dgm:pt>
    <dgm:pt modelId="{820CBB7E-9C73-4F9F-B705-2E580AC15107}" type="pres">
      <dgm:prSet presAssocID="{91A1874D-44AD-43FC-BA06-C664D8ECC532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D2E696-F48A-48DB-84FD-A77C00EB3FD9}" type="pres">
      <dgm:prSet presAssocID="{272D406C-50FE-4137-BC98-EED8D76B0A7D}" presName="sibTrans" presStyleLbl="sibTrans2D1" presStyleIdx="2" presStyleCnt="7"/>
      <dgm:spPr/>
      <dgm:t>
        <a:bodyPr/>
        <a:lstStyle/>
        <a:p>
          <a:endParaRPr lang="cs-CZ"/>
        </a:p>
      </dgm:t>
    </dgm:pt>
    <dgm:pt modelId="{121C125F-A62F-4183-B54F-4145F4A2DF1B}" type="pres">
      <dgm:prSet presAssocID="{272D406C-50FE-4137-BC98-EED8D76B0A7D}" presName="connectorText" presStyleLbl="sibTrans2D1" presStyleIdx="2" presStyleCnt="7"/>
      <dgm:spPr/>
      <dgm:t>
        <a:bodyPr/>
        <a:lstStyle/>
        <a:p>
          <a:endParaRPr lang="cs-CZ"/>
        </a:p>
      </dgm:t>
    </dgm:pt>
    <dgm:pt modelId="{E3ED654C-922C-4BD0-A45B-AF9C1A749573}" type="pres">
      <dgm:prSet presAssocID="{EECBE9B3-C9CB-4066-8E1D-4D4CEF931101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C1FF62-F0E3-4FDB-BFF8-2E24BE2CF147}" type="pres">
      <dgm:prSet presAssocID="{4596720F-997B-4CA1-943B-1DB0B0D37C12}" presName="sibTrans" presStyleLbl="sibTrans2D1" presStyleIdx="3" presStyleCnt="7"/>
      <dgm:spPr/>
      <dgm:t>
        <a:bodyPr/>
        <a:lstStyle/>
        <a:p>
          <a:endParaRPr lang="cs-CZ"/>
        </a:p>
      </dgm:t>
    </dgm:pt>
    <dgm:pt modelId="{A70927F4-C11A-4141-B5CE-1815CFF57272}" type="pres">
      <dgm:prSet presAssocID="{4596720F-997B-4CA1-943B-1DB0B0D37C12}" presName="connectorText" presStyleLbl="sibTrans2D1" presStyleIdx="3" presStyleCnt="7"/>
      <dgm:spPr/>
      <dgm:t>
        <a:bodyPr/>
        <a:lstStyle/>
        <a:p>
          <a:endParaRPr lang="cs-CZ"/>
        </a:p>
      </dgm:t>
    </dgm:pt>
    <dgm:pt modelId="{E9A67824-5294-4349-BEF8-C7B8B88B7599}" type="pres">
      <dgm:prSet presAssocID="{C77053DD-353A-4993-BABA-56A7F72B459D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26F07B4-6827-4B17-A440-7219B07A15BF}" type="pres">
      <dgm:prSet presAssocID="{1157240C-3CD9-43E0-8EF6-B73568B3F48B}" presName="sibTrans" presStyleLbl="sibTrans2D1" presStyleIdx="4" presStyleCnt="7"/>
      <dgm:spPr/>
      <dgm:t>
        <a:bodyPr/>
        <a:lstStyle/>
        <a:p>
          <a:endParaRPr lang="cs-CZ"/>
        </a:p>
      </dgm:t>
    </dgm:pt>
    <dgm:pt modelId="{D2160601-E341-462C-BAF3-58F1AEBD74CB}" type="pres">
      <dgm:prSet presAssocID="{1157240C-3CD9-43E0-8EF6-B73568B3F48B}" presName="connectorText" presStyleLbl="sibTrans2D1" presStyleIdx="4" presStyleCnt="7"/>
      <dgm:spPr/>
      <dgm:t>
        <a:bodyPr/>
        <a:lstStyle/>
        <a:p>
          <a:endParaRPr lang="cs-CZ"/>
        </a:p>
      </dgm:t>
    </dgm:pt>
    <dgm:pt modelId="{A8F32474-18A3-4B6A-BAE2-99BF186D43FC}" type="pres">
      <dgm:prSet presAssocID="{C65F4659-6EF0-4573-9550-EB0BD09E5B68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C2DA62-555D-4CD0-92F6-FC018444840A}" type="pres">
      <dgm:prSet presAssocID="{271A87E2-4231-450B-B9EA-C29EB1D60A81}" presName="sibTrans" presStyleLbl="sibTrans2D1" presStyleIdx="5" presStyleCnt="7"/>
      <dgm:spPr/>
      <dgm:t>
        <a:bodyPr/>
        <a:lstStyle/>
        <a:p>
          <a:endParaRPr lang="cs-CZ"/>
        </a:p>
      </dgm:t>
    </dgm:pt>
    <dgm:pt modelId="{D1B1EFE8-00E5-4902-A508-0975FC6B833D}" type="pres">
      <dgm:prSet presAssocID="{271A87E2-4231-450B-B9EA-C29EB1D60A81}" presName="connectorText" presStyleLbl="sibTrans2D1" presStyleIdx="5" presStyleCnt="7"/>
      <dgm:spPr/>
      <dgm:t>
        <a:bodyPr/>
        <a:lstStyle/>
        <a:p>
          <a:endParaRPr lang="cs-CZ"/>
        </a:p>
      </dgm:t>
    </dgm:pt>
    <dgm:pt modelId="{928C9DBD-81C5-49FE-B62C-9123B6D5C55F}" type="pres">
      <dgm:prSet presAssocID="{9360A8EE-0B49-4494-A70E-75CA04CFC9E1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E50C36-C671-4FC2-8814-7FFA8A079A3B}" type="pres">
      <dgm:prSet presAssocID="{55A5DA29-4475-4D33-9ABB-18BBC82BB9F3}" presName="sibTrans" presStyleLbl="sibTrans2D1" presStyleIdx="6" presStyleCnt="7"/>
      <dgm:spPr/>
      <dgm:t>
        <a:bodyPr/>
        <a:lstStyle/>
        <a:p>
          <a:endParaRPr lang="cs-CZ"/>
        </a:p>
      </dgm:t>
    </dgm:pt>
    <dgm:pt modelId="{8D56C79B-D4DD-4ED6-A25F-63FA4C75CA31}" type="pres">
      <dgm:prSet presAssocID="{55A5DA29-4475-4D33-9ABB-18BBC82BB9F3}" presName="connectorText" presStyleLbl="sibTrans2D1" presStyleIdx="6" presStyleCnt="7"/>
      <dgm:spPr/>
      <dgm:t>
        <a:bodyPr/>
        <a:lstStyle/>
        <a:p>
          <a:endParaRPr lang="cs-CZ"/>
        </a:p>
      </dgm:t>
    </dgm:pt>
  </dgm:ptLst>
  <dgm:cxnLst>
    <dgm:cxn modelId="{9EF4CC71-9581-4713-9349-165A91FDD9D5}" type="presOf" srcId="{807B2046-B447-4410-9ED7-37A985251E6B}" destId="{B06CE980-C05D-487A-8FC0-94945D4B365A}" srcOrd="0" destOrd="0" presId="urn:microsoft.com/office/officeart/2005/8/layout/cycle2"/>
    <dgm:cxn modelId="{5370684B-C6B2-4913-8EDB-5B5112ACE25C}" srcId="{807B2046-B447-4410-9ED7-37A985251E6B}" destId="{F6052BE0-8920-499B-99A6-88D452BBE11A}" srcOrd="0" destOrd="0" parTransId="{10400A29-2859-4DF4-87AC-1BE59371DCD9}" sibTransId="{132AA024-EADF-4CB7-8C3A-3A6F802F81B3}"/>
    <dgm:cxn modelId="{5CDD9C8B-4D8F-462A-87B9-DA7470140340}" type="presOf" srcId="{132AA024-EADF-4CB7-8C3A-3A6F802F81B3}" destId="{43BBDEA0-B83C-47D0-AC1E-3DB2A77B6B3F}" srcOrd="0" destOrd="0" presId="urn:microsoft.com/office/officeart/2005/8/layout/cycle2"/>
    <dgm:cxn modelId="{DA7C87C9-F3F6-4DA7-BF0C-6D693BC1A13C}" type="presOf" srcId="{271A87E2-4231-450B-B9EA-C29EB1D60A81}" destId="{D1B1EFE8-00E5-4902-A508-0975FC6B833D}" srcOrd="1" destOrd="0" presId="urn:microsoft.com/office/officeart/2005/8/layout/cycle2"/>
    <dgm:cxn modelId="{92627B91-4D09-46D8-9B13-F958E22913EB}" type="presOf" srcId="{4F352808-A246-413C-9C2B-5359628E775C}" destId="{78E48AA4-21D8-487A-9EEF-8CFBCE6927E9}" srcOrd="0" destOrd="0" presId="urn:microsoft.com/office/officeart/2005/8/layout/cycle2"/>
    <dgm:cxn modelId="{2480C810-0906-4695-BD8E-968A4090FE20}" type="presOf" srcId="{272D406C-50FE-4137-BC98-EED8D76B0A7D}" destId="{2BD2E696-F48A-48DB-84FD-A77C00EB3FD9}" srcOrd="0" destOrd="0" presId="urn:microsoft.com/office/officeart/2005/8/layout/cycle2"/>
    <dgm:cxn modelId="{AEAEF33B-3DCA-4D99-B818-41E00436C69D}" type="presOf" srcId="{272D406C-50FE-4137-BC98-EED8D76B0A7D}" destId="{121C125F-A62F-4183-B54F-4145F4A2DF1B}" srcOrd="1" destOrd="0" presId="urn:microsoft.com/office/officeart/2005/8/layout/cycle2"/>
    <dgm:cxn modelId="{0F679CF7-5B7A-426C-B791-2372A4046407}" srcId="{807B2046-B447-4410-9ED7-37A985251E6B}" destId="{C65F4659-6EF0-4573-9550-EB0BD09E5B68}" srcOrd="5" destOrd="0" parTransId="{51B097BB-5D09-4FDC-8296-42D12A3A1CA1}" sibTransId="{271A87E2-4231-450B-B9EA-C29EB1D60A81}"/>
    <dgm:cxn modelId="{B0055759-1282-4153-8508-AD7002FDBA79}" srcId="{807B2046-B447-4410-9ED7-37A985251E6B}" destId="{EECBE9B3-C9CB-4066-8E1D-4D4CEF931101}" srcOrd="3" destOrd="0" parTransId="{F995065D-F272-4631-8914-14A5B564D3CF}" sibTransId="{4596720F-997B-4CA1-943B-1DB0B0D37C12}"/>
    <dgm:cxn modelId="{E3644C36-FE8E-4A38-8D79-5B0D455B54BC}" type="presOf" srcId="{C4105464-F051-43C9-95F1-2A72097EE802}" destId="{E6BE1275-B31B-4CA4-BA8A-13EF96792874}" srcOrd="0" destOrd="0" presId="urn:microsoft.com/office/officeart/2005/8/layout/cycle2"/>
    <dgm:cxn modelId="{90B36E3E-5EC6-4E1D-A7BB-63D8614189C2}" type="presOf" srcId="{271A87E2-4231-450B-B9EA-C29EB1D60A81}" destId="{54C2DA62-555D-4CD0-92F6-FC018444840A}" srcOrd="0" destOrd="0" presId="urn:microsoft.com/office/officeart/2005/8/layout/cycle2"/>
    <dgm:cxn modelId="{59CC60E9-C314-4053-9A24-3FEDBBD5F7B8}" type="presOf" srcId="{C65F4659-6EF0-4573-9550-EB0BD09E5B68}" destId="{A8F32474-18A3-4B6A-BAE2-99BF186D43FC}" srcOrd="0" destOrd="0" presId="urn:microsoft.com/office/officeart/2005/8/layout/cycle2"/>
    <dgm:cxn modelId="{5C35082F-D7F9-4794-B90C-9B7B01FF69A1}" type="presOf" srcId="{55A5DA29-4475-4D33-9ABB-18BBC82BB9F3}" destId="{8D56C79B-D4DD-4ED6-A25F-63FA4C75CA31}" srcOrd="1" destOrd="0" presId="urn:microsoft.com/office/officeart/2005/8/layout/cycle2"/>
    <dgm:cxn modelId="{09F65CB7-881A-4912-88F5-38BDDD16627C}" srcId="{807B2046-B447-4410-9ED7-37A985251E6B}" destId="{91A1874D-44AD-43FC-BA06-C664D8ECC532}" srcOrd="2" destOrd="0" parTransId="{DF6806EA-4417-4049-A3AC-E8E038D0DF6D}" sibTransId="{272D406C-50FE-4137-BC98-EED8D76B0A7D}"/>
    <dgm:cxn modelId="{23A61ACC-07CB-43EB-A9C4-61541AA7666C}" type="presOf" srcId="{4596720F-997B-4CA1-943B-1DB0B0D37C12}" destId="{A70927F4-C11A-4141-B5CE-1815CFF57272}" srcOrd="1" destOrd="0" presId="urn:microsoft.com/office/officeart/2005/8/layout/cycle2"/>
    <dgm:cxn modelId="{2D933420-1144-42A2-8B50-2BA7738934A4}" type="presOf" srcId="{55A5DA29-4475-4D33-9ABB-18BBC82BB9F3}" destId="{47E50C36-C671-4FC2-8814-7FFA8A079A3B}" srcOrd="0" destOrd="0" presId="urn:microsoft.com/office/officeart/2005/8/layout/cycle2"/>
    <dgm:cxn modelId="{4083E693-FDA1-4CD6-8AB3-07B1060BF1A2}" type="presOf" srcId="{F6052BE0-8920-499B-99A6-88D452BBE11A}" destId="{01445EF0-DD4A-43EA-A154-EBB52D27BA18}" srcOrd="0" destOrd="0" presId="urn:microsoft.com/office/officeart/2005/8/layout/cycle2"/>
    <dgm:cxn modelId="{6D938A94-2C8B-4F5F-8FEA-4F6887D90E74}" type="presOf" srcId="{4596720F-997B-4CA1-943B-1DB0B0D37C12}" destId="{53C1FF62-F0E3-4FDB-BFF8-2E24BE2CF147}" srcOrd="0" destOrd="0" presId="urn:microsoft.com/office/officeart/2005/8/layout/cycle2"/>
    <dgm:cxn modelId="{754A269D-1B90-436D-8A83-07B7C748465D}" type="presOf" srcId="{91A1874D-44AD-43FC-BA06-C664D8ECC532}" destId="{820CBB7E-9C73-4F9F-B705-2E580AC15107}" srcOrd="0" destOrd="0" presId="urn:microsoft.com/office/officeart/2005/8/layout/cycle2"/>
    <dgm:cxn modelId="{94256A7D-F83B-48C6-A092-82E6775F6EFA}" srcId="{807B2046-B447-4410-9ED7-37A985251E6B}" destId="{4F352808-A246-413C-9C2B-5359628E775C}" srcOrd="1" destOrd="0" parTransId="{62B7C12E-24AE-4D9C-A95E-504E2A7B4C01}" sibTransId="{C4105464-F051-43C9-95F1-2A72097EE802}"/>
    <dgm:cxn modelId="{65AAF7D2-4D79-45D3-B455-1056F6F9CCF8}" type="presOf" srcId="{1157240C-3CD9-43E0-8EF6-B73568B3F48B}" destId="{026F07B4-6827-4B17-A440-7219B07A15BF}" srcOrd="0" destOrd="0" presId="urn:microsoft.com/office/officeart/2005/8/layout/cycle2"/>
    <dgm:cxn modelId="{99CC7FAB-43E5-453C-AB46-A19E02EA994F}" srcId="{807B2046-B447-4410-9ED7-37A985251E6B}" destId="{9360A8EE-0B49-4494-A70E-75CA04CFC9E1}" srcOrd="6" destOrd="0" parTransId="{5837EEBF-6F71-459A-8042-9BF9CB2B37F0}" sibTransId="{55A5DA29-4475-4D33-9ABB-18BBC82BB9F3}"/>
    <dgm:cxn modelId="{5176EE79-2C9F-45AB-91D8-1EB178058175}" type="presOf" srcId="{C77053DD-353A-4993-BABA-56A7F72B459D}" destId="{E9A67824-5294-4349-BEF8-C7B8B88B7599}" srcOrd="0" destOrd="0" presId="urn:microsoft.com/office/officeart/2005/8/layout/cycle2"/>
    <dgm:cxn modelId="{78A45BE6-60D0-4DBA-8C7E-697587103BBD}" type="presOf" srcId="{132AA024-EADF-4CB7-8C3A-3A6F802F81B3}" destId="{75D2BAE9-DDE0-4280-854E-BA94B1F8BDFF}" srcOrd="1" destOrd="0" presId="urn:microsoft.com/office/officeart/2005/8/layout/cycle2"/>
    <dgm:cxn modelId="{C5BFAD53-D1DA-4EFA-B00D-497BF5404133}" type="presOf" srcId="{EECBE9B3-C9CB-4066-8E1D-4D4CEF931101}" destId="{E3ED654C-922C-4BD0-A45B-AF9C1A749573}" srcOrd="0" destOrd="0" presId="urn:microsoft.com/office/officeart/2005/8/layout/cycle2"/>
    <dgm:cxn modelId="{61C215AD-E645-4BBE-8C82-15A1F9BC4BC2}" srcId="{807B2046-B447-4410-9ED7-37A985251E6B}" destId="{C77053DD-353A-4993-BABA-56A7F72B459D}" srcOrd="4" destOrd="0" parTransId="{8BC87057-A082-4061-9489-6AB94B825FA9}" sibTransId="{1157240C-3CD9-43E0-8EF6-B73568B3F48B}"/>
    <dgm:cxn modelId="{51C81AB5-E346-4DC8-AF84-DBFDE3483EBC}" type="presOf" srcId="{C4105464-F051-43C9-95F1-2A72097EE802}" destId="{668E62E4-15EC-4809-AFA8-DE3351397622}" srcOrd="1" destOrd="0" presId="urn:microsoft.com/office/officeart/2005/8/layout/cycle2"/>
    <dgm:cxn modelId="{E9B4B787-CB76-4446-B42C-F0E602636E89}" type="presOf" srcId="{9360A8EE-0B49-4494-A70E-75CA04CFC9E1}" destId="{928C9DBD-81C5-49FE-B62C-9123B6D5C55F}" srcOrd="0" destOrd="0" presId="urn:microsoft.com/office/officeart/2005/8/layout/cycle2"/>
    <dgm:cxn modelId="{B517CBA4-0872-4855-B64B-8067060F7F59}" type="presOf" srcId="{1157240C-3CD9-43E0-8EF6-B73568B3F48B}" destId="{D2160601-E341-462C-BAF3-58F1AEBD74CB}" srcOrd="1" destOrd="0" presId="urn:microsoft.com/office/officeart/2005/8/layout/cycle2"/>
    <dgm:cxn modelId="{4E367076-2D0A-44B6-85DC-3CB38E368ECE}" type="presParOf" srcId="{B06CE980-C05D-487A-8FC0-94945D4B365A}" destId="{01445EF0-DD4A-43EA-A154-EBB52D27BA18}" srcOrd="0" destOrd="0" presId="urn:microsoft.com/office/officeart/2005/8/layout/cycle2"/>
    <dgm:cxn modelId="{695036D3-0860-4B0F-A7C2-C235B5D601BD}" type="presParOf" srcId="{B06CE980-C05D-487A-8FC0-94945D4B365A}" destId="{43BBDEA0-B83C-47D0-AC1E-3DB2A77B6B3F}" srcOrd="1" destOrd="0" presId="urn:microsoft.com/office/officeart/2005/8/layout/cycle2"/>
    <dgm:cxn modelId="{D305DC8A-67E1-440F-8420-9F0AB524F47D}" type="presParOf" srcId="{43BBDEA0-B83C-47D0-AC1E-3DB2A77B6B3F}" destId="{75D2BAE9-DDE0-4280-854E-BA94B1F8BDFF}" srcOrd="0" destOrd="0" presId="urn:microsoft.com/office/officeart/2005/8/layout/cycle2"/>
    <dgm:cxn modelId="{335EDD5B-5856-4205-A4AF-885B372E9E27}" type="presParOf" srcId="{B06CE980-C05D-487A-8FC0-94945D4B365A}" destId="{78E48AA4-21D8-487A-9EEF-8CFBCE6927E9}" srcOrd="2" destOrd="0" presId="urn:microsoft.com/office/officeart/2005/8/layout/cycle2"/>
    <dgm:cxn modelId="{722E4A87-6FC1-4510-BE05-C024B2CD07EE}" type="presParOf" srcId="{B06CE980-C05D-487A-8FC0-94945D4B365A}" destId="{E6BE1275-B31B-4CA4-BA8A-13EF96792874}" srcOrd="3" destOrd="0" presId="urn:microsoft.com/office/officeart/2005/8/layout/cycle2"/>
    <dgm:cxn modelId="{CB4D894C-7ABA-4683-81A3-57949F114EC0}" type="presParOf" srcId="{E6BE1275-B31B-4CA4-BA8A-13EF96792874}" destId="{668E62E4-15EC-4809-AFA8-DE3351397622}" srcOrd="0" destOrd="0" presId="urn:microsoft.com/office/officeart/2005/8/layout/cycle2"/>
    <dgm:cxn modelId="{CF15A9AC-7ABD-494E-B321-F20838F6EE72}" type="presParOf" srcId="{B06CE980-C05D-487A-8FC0-94945D4B365A}" destId="{820CBB7E-9C73-4F9F-B705-2E580AC15107}" srcOrd="4" destOrd="0" presId="urn:microsoft.com/office/officeart/2005/8/layout/cycle2"/>
    <dgm:cxn modelId="{B4DE454A-1625-413A-9A10-B1B522104445}" type="presParOf" srcId="{B06CE980-C05D-487A-8FC0-94945D4B365A}" destId="{2BD2E696-F48A-48DB-84FD-A77C00EB3FD9}" srcOrd="5" destOrd="0" presId="urn:microsoft.com/office/officeart/2005/8/layout/cycle2"/>
    <dgm:cxn modelId="{D04168D8-F721-4D09-81D4-030972E217AD}" type="presParOf" srcId="{2BD2E696-F48A-48DB-84FD-A77C00EB3FD9}" destId="{121C125F-A62F-4183-B54F-4145F4A2DF1B}" srcOrd="0" destOrd="0" presId="urn:microsoft.com/office/officeart/2005/8/layout/cycle2"/>
    <dgm:cxn modelId="{9DB3895B-2D8C-4541-9540-7D4A95800A88}" type="presParOf" srcId="{B06CE980-C05D-487A-8FC0-94945D4B365A}" destId="{E3ED654C-922C-4BD0-A45B-AF9C1A749573}" srcOrd="6" destOrd="0" presId="urn:microsoft.com/office/officeart/2005/8/layout/cycle2"/>
    <dgm:cxn modelId="{0F721326-0315-4AE3-8740-27B8C4C818A4}" type="presParOf" srcId="{B06CE980-C05D-487A-8FC0-94945D4B365A}" destId="{53C1FF62-F0E3-4FDB-BFF8-2E24BE2CF147}" srcOrd="7" destOrd="0" presId="urn:microsoft.com/office/officeart/2005/8/layout/cycle2"/>
    <dgm:cxn modelId="{7EC651C3-C6E8-49FF-BEFE-DBB6D63B547E}" type="presParOf" srcId="{53C1FF62-F0E3-4FDB-BFF8-2E24BE2CF147}" destId="{A70927F4-C11A-4141-B5CE-1815CFF57272}" srcOrd="0" destOrd="0" presId="urn:microsoft.com/office/officeart/2005/8/layout/cycle2"/>
    <dgm:cxn modelId="{D4F7942B-B317-4E63-AF88-44B15A91694D}" type="presParOf" srcId="{B06CE980-C05D-487A-8FC0-94945D4B365A}" destId="{E9A67824-5294-4349-BEF8-C7B8B88B7599}" srcOrd="8" destOrd="0" presId="urn:microsoft.com/office/officeart/2005/8/layout/cycle2"/>
    <dgm:cxn modelId="{8B1EA647-9494-49B5-BF67-7B49AED2FD58}" type="presParOf" srcId="{B06CE980-C05D-487A-8FC0-94945D4B365A}" destId="{026F07B4-6827-4B17-A440-7219B07A15BF}" srcOrd="9" destOrd="0" presId="urn:microsoft.com/office/officeart/2005/8/layout/cycle2"/>
    <dgm:cxn modelId="{A9EC61C2-5D4F-4611-954B-EBD1EDD1E492}" type="presParOf" srcId="{026F07B4-6827-4B17-A440-7219B07A15BF}" destId="{D2160601-E341-462C-BAF3-58F1AEBD74CB}" srcOrd="0" destOrd="0" presId="urn:microsoft.com/office/officeart/2005/8/layout/cycle2"/>
    <dgm:cxn modelId="{D74C82ED-FF01-4BFD-B3BE-9873D9FE5F7D}" type="presParOf" srcId="{B06CE980-C05D-487A-8FC0-94945D4B365A}" destId="{A8F32474-18A3-4B6A-BAE2-99BF186D43FC}" srcOrd="10" destOrd="0" presId="urn:microsoft.com/office/officeart/2005/8/layout/cycle2"/>
    <dgm:cxn modelId="{2DFE0F00-BE74-490B-B542-20C45FC6CA57}" type="presParOf" srcId="{B06CE980-C05D-487A-8FC0-94945D4B365A}" destId="{54C2DA62-555D-4CD0-92F6-FC018444840A}" srcOrd="11" destOrd="0" presId="urn:microsoft.com/office/officeart/2005/8/layout/cycle2"/>
    <dgm:cxn modelId="{55C4EC73-015B-4842-97A2-57F7463C5DC0}" type="presParOf" srcId="{54C2DA62-555D-4CD0-92F6-FC018444840A}" destId="{D1B1EFE8-00E5-4902-A508-0975FC6B833D}" srcOrd="0" destOrd="0" presId="urn:microsoft.com/office/officeart/2005/8/layout/cycle2"/>
    <dgm:cxn modelId="{58FDD6BC-5927-4569-A797-DD2F74CAEBCA}" type="presParOf" srcId="{B06CE980-C05D-487A-8FC0-94945D4B365A}" destId="{928C9DBD-81C5-49FE-B62C-9123B6D5C55F}" srcOrd="12" destOrd="0" presId="urn:microsoft.com/office/officeart/2005/8/layout/cycle2"/>
    <dgm:cxn modelId="{978C7154-ADDA-4625-A671-1C2CD5086EFC}" type="presParOf" srcId="{B06CE980-C05D-487A-8FC0-94945D4B365A}" destId="{47E50C36-C671-4FC2-8814-7FFA8A079A3B}" srcOrd="13" destOrd="0" presId="urn:microsoft.com/office/officeart/2005/8/layout/cycle2"/>
    <dgm:cxn modelId="{20650490-F704-49EA-9603-F6290D5B7EC3}" type="presParOf" srcId="{47E50C36-C671-4FC2-8814-7FFA8A079A3B}" destId="{8D56C79B-D4DD-4ED6-A25F-63FA4C75CA31}" srcOrd="0" destOrd="0" presId="urn:microsoft.com/office/officeart/2005/8/layout/cycle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481DC9-DEF1-4605-9D23-6C5658C870FB}" type="doc">
      <dgm:prSet loTypeId="urn:microsoft.com/office/officeart/2005/8/layout/cycle2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A1A18735-8495-42E2-A774-7AB39C7FF951}">
      <dgm:prSet phldrT="[Text]"/>
      <dgm:spPr/>
      <dgm:t>
        <a:bodyPr/>
        <a:lstStyle/>
        <a:p>
          <a:r>
            <a:rPr lang="cs-CZ" dirty="0" smtClean="0"/>
            <a:t>h</a:t>
          </a:r>
          <a:endParaRPr lang="cs-CZ" dirty="0"/>
        </a:p>
      </dgm:t>
    </dgm:pt>
    <dgm:pt modelId="{29BF084D-F4DC-4AAC-A9B5-9AFFBDCFF535}" type="parTrans" cxnId="{E71CC04D-F4AA-43F0-8EFC-208B8603EBF5}">
      <dgm:prSet/>
      <dgm:spPr/>
      <dgm:t>
        <a:bodyPr/>
        <a:lstStyle/>
        <a:p>
          <a:endParaRPr lang="cs-CZ"/>
        </a:p>
      </dgm:t>
    </dgm:pt>
    <dgm:pt modelId="{C6C02EE9-B0E1-474C-AA63-A09FBC631DA9}" type="sibTrans" cxnId="{E71CC04D-F4AA-43F0-8EFC-208B8603EBF5}">
      <dgm:prSet/>
      <dgm:spPr/>
      <dgm:t>
        <a:bodyPr/>
        <a:lstStyle/>
        <a:p>
          <a:endParaRPr lang="cs-CZ"/>
        </a:p>
      </dgm:t>
    </dgm:pt>
    <dgm:pt modelId="{EFED27A8-2A58-4F2F-BEF6-9866BFF8CB0A}">
      <dgm:prSet phldrT="[Text]"/>
      <dgm:spPr/>
      <dgm:t>
        <a:bodyPr/>
        <a:lstStyle/>
        <a:p>
          <a:r>
            <a:rPr lang="cs-CZ" dirty="0" smtClean="0"/>
            <a:t>l</a:t>
          </a:r>
          <a:endParaRPr lang="cs-CZ" dirty="0"/>
        </a:p>
      </dgm:t>
    </dgm:pt>
    <dgm:pt modelId="{739A1B61-E6DB-4670-8156-C16720AAF34A}" type="parTrans" cxnId="{F5C06A45-BA1B-4406-B34B-7FB7307EA7E3}">
      <dgm:prSet/>
      <dgm:spPr/>
      <dgm:t>
        <a:bodyPr/>
        <a:lstStyle/>
        <a:p>
          <a:endParaRPr lang="cs-CZ"/>
        </a:p>
      </dgm:t>
    </dgm:pt>
    <dgm:pt modelId="{B279670D-4A85-49B7-A3BA-730FE4BA04E1}" type="sibTrans" cxnId="{F5C06A45-BA1B-4406-B34B-7FB7307EA7E3}">
      <dgm:prSet/>
      <dgm:spPr/>
      <dgm:t>
        <a:bodyPr/>
        <a:lstStyle/>
        <a:p>
          <a:endParaRPr lang="cs-CZ"/>
        </a:p>
      </dgm:t>
    </dgm:pt>
    <dgm:pt modelId="{AF286764-6064-4C16-9EF0-F0C2D0994610}">
      <dgm:prSet phldrT="[Text]"/>
      <dgm:spPr/>
      <dgm:t>
        <a:bodyPr/>
        <a:lstStyle/>
        <a:p>
          <a:r>
            <a:rPr lang="cs-CZ" dirty="0" smtClean="0"/>
            <a:t>e</a:t>
          </a:r>
          <a:endParaRPr lang="cs-CZ" dirty="0"/>
        </a:p>
      </dgm:t>
    </dgm:pt>
    <dgm:pt modelId="{582FC82A-F927-4754-82C3-193D5D0DA7AB}" type="parTrans" cxnId="{2B516F00-AAEB-4E50-AE3C-628F69A00E36}">
      <dgm:prSet/>
      <dgm:spPr/>
      <dgm:t>
        <a:bodyPr/>
        <a:lstStyle/>
        <a:p>
          <a:endParaRPr lang="cs-CZ"/>
        </a:p>
      </dgm:t>
    </dgm:pt>
    <dgm:pt modelId="{7A8AD815-6CAE-4953-BACB-FB92C0789538}" type="sibTrans" cxnId="{2B516F00-AAEB-4E50-AE3C-628F69A00E36}">
      <dgm:prSet/>
      <dgm:spPr/>
      <dgm:t>
        <a:bodyPr/>
        <a:lstStyle/>
        <a:p>
          <a:endParaRPr lang="cs-CZ"/>
        </a:p>
      </dgm:t>
    </dgm:pt>
    <dgm:pt modelId="{0EF53BF8-C287-4ADA-A64F-E642079120E3}">
      <dgm:prSet phldrT="[Text]"/>
      <dgm:spPr/>
      <dgm:t>
        <a:bodyPr/>
        <a:lstStyle/>
        <a:p>
          <a:r>
            <a:rPr lang="cs-CZ" dirty="0" smtClean="0"/>
            <a:t>m</a:t>
          </a:r>
          <a:endParaRPr lang="cs-CZ" dirty="0"/>
        </a:p>
      </dgm:t>
    </dgm:pt>
    <dgm:pt modelId="{7DB2AAA3-4913-44F0-AF5B-E151BE2074BF}" type="parTrans" cxnId="{528B81DE-ADFB-420E-8A36-39399F137CDB}">
      <dgm:prSet/>
      <dgm:spPr/>
      <dgm:t>
        <a:bodyPr/>
        <a:lstStyle/>
        <a:p>
          <a:endParaRPr lang="cs-CZ"/>
        </a:p>
      </dgm:t>
    </dgm:pt>
    <dgm:pt modelId="{8454391C-5F11-41D7-A259-527CD8DF0B1F}" type="sibTrans" cxnId="{528B81DE-ADFB-420E-8A36-39399F137CDB}">
      <dgm:prSet/>
      <dgm:spPr/>
      <dgm:t>
        <a:bodyPr/>
        <a:lstStyle/>
        <a:p>
          <a:endParaRPr lang="cs-CZ"/>
        </a:p>
      </dgm:t>
    </dgm:pt>
    <dgm:pt modelId="{723AA182-B326-4273-91C6-5216F2840D2B}">
      <dgm:prSet phldrT="[Text]"/>
      <dgm:spPr/>
      <dgm:t>
        <a:bodyPr/>
        <a:lstStyle/>
        <a:p>
          <a:r>
            <a:rPr lang="cs-CZ" dirty="0" smtClean="0"/>
            <a:t>ý</a:t>
          </a:r>
          <a:endParaRPr lang="cs-CZ" dirty="0"/>
        </a:p>
      </dgm:t>
    </dgm:pt>
    <dgm:pt modelId="{23009FD6-A891-42E9-A4C8-90D095551999}" type="parTrans" cxnId="{AF64DA37-0699-4CD9-8EB0-8E95664ED6DF}">
      <dgm:prSet/>
      <dgm:spPr/>
      <dgm:t>
        <a:bodyPr/>
        <a:lstStyle/>
        <a:p>
          <a:endParaRPr lang="cs-CZ"/>
        </a:p>
      </dgm:t>
    </dgm:pt>
    <dgm:pt modelId="{0126C0EF-05CC-4341-BFE9-B793366BE65D}" type="sibTrans" cxnId="{AF64DA37-0699-4CD9-8EB0-8E95664ED6DF}">
      <dgm:prSet/>
      <dgm:spPr/>
      <dgm:t>
        <a:bodyPr/>
        <a:lstStyle/>
        <a:p>
          <a:endParaRPr lang="cs-CZ"/>
        </a:p>
      </dgm:t>
    </dgm:pt>
    <dgm:pt modelId="{2546BEEC-7A56-4ED2-96DB-5D42F2DE71D3}">
      <dgm:prSet phldrT="[Text]"/>
      <dgm:spPr/>
      <dgm:t>
        <a:bodyPr/>
        <a:lstStyle/>
        <a:p>
          <a:r>
            <a:rPr lang="cs-CZ" dirty="0" smtClean="0"/>
            <a:t>ž</a:t>
          </a:r>
          <a:endParaRPr lang="cs-CZ" dirty="0"/>
        </a:p>
      </dgm:t>
    </dgm:pt>
    <dgm:pt modelId="{A1F83C81-9A65-4633-97E8-7BD837943531}" type="parTrans" cxnId="{698C6BA7-3DD1-46D3-B368-B38647D97755}">
      <dgm:prSet/>
      <dgm:spPr/>
      <dgm:t>
        <a:bodyPr/>
        <a:lstStyle/>
        <a:p>
          <a:endParaRPr lang="cs-CZ"/>
        </a:p>
      </dgm:t>
    </dgm:pt>
    <dgm:pt modelId="{918B4B60-A955-463F-9F0E-D2B6B783D9CD}" type="sibTrans" cxnId="{698C6BA7-3DD1-46D3-B368-B38647D97755}">
      <dgm:prSet/>
      <dgm:spPr/>
      <dgm:t>
        <a:bodyPr/>
        <a:lstStyle/>
        <a:p>
          <a:endParaRPr lang="cs-CZ"/>
        </a:p>
      </dgm:t>
    </dgm:pt>
    <dgm:pt modelId="{3E2470E8-658C-41E8-9CE7-A1D978BAC61E}">
      <dgm:prSet phldrT="[Text]"/>
      <dgm:spPr/>
      <dgm:t>
        <a:bodyPr/>
        <a:lstStyle/>
        <a:p>
          <a:r>
            <a:rPr lang="cs-CZ" dirty="0" smtClean="0"/>
            <a:t>ď</a:t>
          </a:r>
          <a:endParaRPr lang="cs-CZ" dirty="0"/>
        </a:p>
      </dgm:t>
    </dgm:pt>
    <dgm:pt modelId="{2FB2CFD5-66FF-4164-BF97-276FDFEAA552}" type="parTrans" cxnId="{5B65F543-01BC-4E02-A849-32E375AF4299}">
      <dgm:prSet/>
      <dgm:spPr/>
      <dgm:t>
        <a:bodyPr/>
        <a:lstStyle/>
        <a:p>
          <a:endParaRPr lang="cs-CZ"/>
        </a:p>
      </dgm:t>
    </dgm:pt>
    <dgm:pt modelId="{5C644183-BDD5-476D-A090-F094A67CF395}" type="sibTrans" cxnId="{5B65F543-01BC-4E02-A849-32E375AF4299}">
      <dgm:prSet/>
      <dgm:spPr/>
      <dgm:t>
        <a:bodyPr/>
        <a:lstStyle/>
        <a:p>
          <a:endParaRPr lang="cs-CZ"/>
        </a:p>
      </dgm:t>
    </dgm:pt>
    <dgm:pt modelId="{4706DDF4-FE93-459F-8556-36E5EEC1DDDA}" type="pres">
      <dgm:prSet presAssocID="{8B481DC9-DEF1-4605-9D23-6C5658C870F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8DFD94F-4372-48CD-94F7-95ECA5AE9C3C}" type="pres">
      <dgm:prSet presAssocID="{A1A18735-8495-42E2-A774-7AB39C7FF951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66BC25E-1654-461D-9FF7-3785CF9123E2}" type="pres">
      <dgm:prSet presAssocID="{C6C02EE9-B0E1-474C-AA63-A09FBC631DA9}" presName="sibTrans" presStyleLbl="sibTrans2D1" presStyleIdx="0" presStyleCnt="7"/>
      <dgm:spPr/>
      <dgm:t>
        <a:bodyPr/>
        <a:lstStyle/>
        <a:p>
          <a:endParaRPr lang="cs-CZ"/>
        </a:p>
      </dgm:t>
    </dgm:pt>
    <dgm:pt modelId="{40F5E55F-B17B-413E-AE46-C6C281BF07D0}" type="pres">
      <dgm:prSet presAssocID="{C6C02EE9-B0E1-474C-AA63-A09FBC631DA9}" presName="connectorText" presStyleLbl="sibTrans2D1" presStyleIdx="0" presStyleCnt="7"/>
      <dgm:spPr/>
      <dgm:t>
        <a:bodyPr/>
        <a:lstStyle/>
        <a:p>
          <a:endParaRPr lang="cs-CZ"/>
        </a:p>
      </dgm:t>
    </dgm:pt>
    <dgm:pt modelId="{573ECBFF-E869-4E44-84CC-D6A217B4EEAC}" type="pres">
      <dgm:prSet presAssocID="{EFED27A8-2A58-4F2F-BEF6-9866BFF8CB0A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7110848-2868-4E10-B1A0-A2A256F4EEB0}" type="pres">
      <dgm:prSet presAssocID="{B279670D-4A85-49B7-A3BA-730FE4BA04E1}" presName="sibTrans" presStyleLbl="sibTrans2D1" presStyleIdx="1" presStyleCnt="7"/>
      <dgm:spPr/>
      <dgm:t>
        <a:bodyPr/>
        <a:lstStyle/>
        <a:p>
          <a:endParaRPr lang="cs-CZ"/>
        </a:p>
      </dgm:t>
    </dgm:pt>
    <dgm:pt modelId="{0452A872-A9C5-43CC-BEA2-A5BAF58176BD}" type="pres">
      <dgm:prSet presAssocID="{B279670D-4A85-49B7-A3BA-730FE4BA04E1}" presName="connectorText" presStyleLbl="sibTrans2D1" presStyleIdx="1" presStyleCnt="7"/>
      <dgm:spPr/>
      <dgm:t>
        <a:bodyPr/>
        <a:lstStyle/>
        <a:p>
          <a:endParaRPr lang="cs-CZ"/>
        </a:p>
      </dgm:t>
    </dgm:pt>
    <dgm:pt modelId="{A23C1BA2-C240-4909-AE22-484B4EDE1F0C}" type="pres">
      <dgm:prSet presAssocID="{AF286764-6064-4C16-9EF0-F0C2D0994610}" presName="node" presStyleLbl="node1" presStyleIdx="2" presStyleCnt="7" custRadScaleRad="100854" custRadScaleInc="295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D8A7A18-EDC7-43CA-83CD-6955EB110D85}" type="pres">
      <dgm:prSet presAssocID="{7A8AD815-6CAE-4953-BACB-FB92C0789538}" presName="sibTrans" presStyleLbl="sibTrans2D1" presStyleIdx="2" presStyleCnt="7"/>
      <dgm:spPr/>
      <dgm:t>
        <a:bodyPr/>
        <a:lstStyle/>
        <a:p>
          <a:endParaRPr lang="cs-CZ"/>
        </a:p>
      </dgm:t>
    </dgm:pt>
    <dgm:pt modelId="{92037744-D059-4A80-BE6B-630D6741B79D}" type="pres">
      <dgm:prSet presAssocID="{7A8AD815-6CAE-4953-BACB-FB92C0789538}" presName="connectorText" presStyleLbl="sibTrans2D1" presStyleIdx="2" presStyleCnt="7"/>
      <dgm:spPr/>
      <dgm:t>
        <a:bodyPr/>
        <a:lstStyle/>
        <a:p>
          <a:endParaRPr lang="cs-CZ"/>
        </a:p>
      </dgm:t>
    </dgm:pt>
    <dgm:pt modelId="{211296AF-7C56-496F-A014-6D2350928471}" type="pres">
      <dgm:prSet presAssocID="{0EF53BF8-C287-4ADA-A64F-E642079120E3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987640-A0F8-4176-983D-3E45C837BD40}" type="pres">
      <dgm:prSet presAssocID="{8454391C-5F11-41D7-A259-527CD8DF0B1F}" presName="sibTrans" presStyleLbl="sibTrans2D1" presStyleIdx="3" presStyleCnt="7"/>
      <dgm:spPr/>
      <dgm:t>
        <a:bodyPr/>
        <a:lstStyle/>
        <a:p>
          <a:endParaRPr lang="cs-CZ"/>
        </a:p>
      </dgm:t>
    </dgm:pt>
    <dgm:pt modelId="{89E7B43C-F82D-464B-8167-250C7C23BBCF}" type="pres">
      <dgm:prSet presAssocID="{8454391C-5F11-41D7-A259-527CD8DF0B1F}" presName="connectorText" presStyleLbl="sibTrans2D1" presStyleIdx="3" presStyleCnt="7"/>
      <dgm:spPr/>
      <dgm:t>
        <a:bodyPr/>
        <a:lstStyle/>
        <a:p>
          <a:endParaRPr lang="cs-CZ"/>
        </a:p>
      </dgm:t>
    </dgm:pt>
    <dgm:pt modelId="{7615B75F-28A4-42E1-B97D-EA65FAE7A605}" type="pres">
      <dgm:prSet presAssocID="{723AA182-B326-4273-91C6-5216F2840D2B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B462121-2E5C-49E8-B304-E9DE46956BCC}" type="pres">
      <dgm:prSet presAssocID="{0126C0EF-05CC-4341-BFE9-B793366BE65D}" presName="sibTrans" presStyleLbl="sibTrans2D1" presStyleIdx="4" presStyleCnt="7"/>
      <dgm:spPr/>
      <dgm:t>
        <a:bodyPr/>
        <a:lstStyle/>
        <a:p>
          <a:endParaRPr lang="cs-CZ"/>
        </a:p>
      </dgm:t>
    </dgm:pt>
    <dgm:pt modelId="{3E924CCF-F091-44F4-ACB9-91DD7A9CEB9D}" type="pres">
      <dgm:prSet presAssocID="{0126C0EF-05CC-4341-BFE9-B793366BE65D}" presName="connectorText" presStyleLbl="sibTrans2D1" presStyleIdx="4" presStyleCnt="7"/>
      <dgm:spPr/>
      <dgm:t>
        <a:bodyPr/>
        <a:lstStyle/>
        <a:p>
          <a:endParaRPr lang="cs-CZ"/>
        </a:p>
      </dgm:t>
    </dgm:pt>
    <dgm:pt modelId="{D31FF19C-5815-41CA-B30D-6E380C52D2C7}" type="pres">
      <dgm:prSet presAssocID="{2546BEEC-7A56-4ED2-96DB-5D42F2DE71D3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056C514-E94C-4A74-B85B-10FE631501E5}" type="pres">
      <dgm:prSet presAssocID="{918B4B60-A955-463F-9F0E-D2B6B783D9CD}" presName="sibTrans" presStyleLbl="sibTrans2D1" presStyleIdx="5" presStyleCnt="7"/>
      <dgm:spPr/>
      <dgm:t>
        <a:bodyPr/>
        <a:lstStyle/>
        <a:p>
          <a:endParaRPr lang="cs-CZ"/>
        </a:p>
      </dgm:t>
    </dgm:pt>
    <dgm:pt modelId="{4D513A55-E069-4144-ABFC-AB0DE8564052}" type="pres">
      <dgm:prSet presAssocID="{918B4B60-A955-463F-9F0E-D2B6B783D9CD}" presName="connectorText" presStyleLbl="sibTrans2D1" presStyleIdx="5" presStyleCnt="7"/>
      <dgm:spPr/>
      <dgm:t>
        <a:bodyPr/>
        <a:lstStyle/>
        <a:p>
          <a:endParaRPr lang="cs-CZ"/>
        </a:p>
      </dgm:t>
    </dgm:pt>
    <dgm:pt modelId="{9406AC78-4709-451D-BEE1-6F230D8612AF}" type="pres">
      <dgm:prSet presAssocID="{3E2470E8-658C-41E8-9CE7-A1D978BAC61E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8257772-4F70-4E7F-A7DA-404BF1E1EFA9}" type="pres">
      <dgm:prSet presAssocID="{5C644183-BDD5-476D-A090-F094A67CF395}" presName="sibTrans" presStyleLbl="sibTrans2D1" presStyleIdx="6" presStyleCnt="7"/>
      <dgm:spPr/>
      <dgm:t>
        <a:bodyPr/>
        <a:lstStyle/>
        <a:p>
          <a:endParaRPr lang="cs-CZ"/>
        </a:p>
      </dgm:t>
    </dgm:pt>
    <dgm:pt modelId="{BAEFA487-CC98-4E50-BF1E-75B0EA0DD3B7}" type="pres">
      <dgm:prSet presAssocID="{5C644183-BDD5-476D-A090-F094A67CF395}" presName="connectorText" presStyleLbl="sibTrans2D1" presStyleIdx="6" presStyleCnt="7"/>
      <dgm:spPr/>
      <dgm:t>
        <a:bodyPr/>
        <a:lstStyle/>
        <a:p>
          <a:endParaRPr lang="cs-CZ"/>
        </a:p>
      </dgm:t>
    </dgm:pt>
  </dgm:ptLst>
  <dgm:cxnLst>
    <dgm:cxn modelId="{686933F6-1E5A-452F-BB22-3DF1F4C4DF42}" type="presOf" srcId="{5C644183-BDD5-476D-A090-F094A67CF395}" destId="{B8257772-4F70-4E7F-A7DA-404BF1E1EFA9}" srcOrd="0" destOrd="0" presId="urn:microsoft.com/office/officeart/2005/8/layout/cycle2"/>
    <dgm:cxn modelId="{72C44DD3-97FA-46AC-91F1-8C2ED5B2B45E}" type="presOf" srcId="{C6C02EE9-B0E1-474C-AA63-A09FBC631DA9}" destId="{40F5E55F-B17B-413E-AE46-C6C281BF07D0}" srcOrd="1" destOrd="0" presId="urn:microsoft.com/office/officeart/2005/8/layout/cycle2"/>
    <dgm:cxn modelId="{33AD0BFB-4797-4AAB-B67F-1A8AAA939FB3}" type="presOf" srcId="{A1A18735-8495-42E2-A774-7AB39C7FF951}" destId="{08DFD94F-4372-48CD-94F7-95ECA5AE9C3C}" srcOrd="0" destOrd="0" presId="urn:microsoft.com/office/officeart/2005/8/layout/cycle2"/>
    <dgm:cxn modelId="{F5C06A45-BA1B-4406-B34B-7FB7307EA7E3}" srcId="{8B481DC9-DEF1-4605-9D23-6C5658C870FB}" destId="{EFED27A8-2A58-4F2F-BEF6-9866BFF8CB0A}" srcOrd="1" destOrd="0" parTransId="{739A1B61-E6DB-4670-8156-C16720AAF34A}" sibTransId="{B279670D-4A85-49B7-A3BA-730FE4BA04E1}"/>
    <dgm:cxn modelId="{A5CAB4E0-61AB-4370-858F-8AA59A6168AF}" type="presOf" srcId="{2546BEEC-7A56-4ED2-96DB-5D42F2DE71D3}" destId="{D31FF19C-5815-41CA-B30D-6E380C52D2C7}" srcOrd="0" destOrd="0" presId="urn:microsoft.com/office/officeart/2005/8/layout/cycle2"/>
    <dgm:cxn modelId="{0CC108E5-AF56-4AD2-899B-37858E460A56}" type="presOf" srcId="{7A8AD815-6CAE-4953-BACB-FB92C0789538}" destId="{2D8A7A18-EDC7-43CA-83CD-6955EB110D85}" srcOrd="0" destOrd="0" presId="urn:microsoft.com/office/officeart/2005/8/layout/cycle2"/>
    <dgm:cxn modelId="{E71CC04D-F4AA-43F0-8EFC-208B8603EBF5}" srcId="{8B481DC9-DEF1-4605-9D23-6C5658C870FB}" destId="{A1A18735-8495-42E2-A774-7AB39C7FF951}" srcOrd="0" destOrd="0" parTransId="{29BF084D-F4DC-4AAC-A9B5-9AFFBDCFF535}" sibTransId="{C6C02EE9-B0E1-474C-AA63-A09FBC631DA9}"/>
    <dgm:cxn modelId="{D922E851-32A8-437A-A55A-AB9A689C278E}" type="presOf" srcId="{5C644183-BDD5-476D-A090-F094A67CF395}" destId="{BAEFA487-CC98-4E50-BF1E-75B0EA0DD3B7}" srcOrd="1" destOrd="0" presId="urn:microsoft.com/office/officeart/2005/8/layout/cycle2"/>
    <dgm:cxn modelId="{E800A778-6A62-42F1-8C15-4234305DC4A9}" type="presOf" srcId="{8B481DC9-DEF1-4605-9D23-6C5658C870FB}" destId="{4706DDF4-FE93-459F-8556-36E5EEC1DDDA}" srcOrd="0" destOrd="0" presId="urn:microsoft.com/office/officeart/2005/8/layout/cycle2"/>
    <dgm:cxn modelId="{F2F818BF-2D88-49D4-9066-B141332FA391}" type="presOf" srcId="{8454391C-5F11-41D7-A259-527CD8DF0B1F}" destId="{89E7B43C-F82D-464B-8167-250C7C23BBCF}" srcOrd="1" destOrd="0" presId="urn:microsoft.com/office/officeart/2005/8/layout/cycle2"/>
    <dgm:cxn modelId="{2B97575C-A4DC-4FFC-BD7C-4319DE5B314A}" type="presOf" srcId="{723AA182-B326-4273-91C6-5216F2840D2B}" destId="{7615B75F-28A4-42E1-B97D-EA65FAE7A605}" srcOrd="0" destOrd="0" presId="urn:microsoft.com/office/officeart/2005/8/layout/cycle2"/>
    <dgm:cxn modelId="{2B516F00-AAEB-4E50-AE3C-628F69A00E36}" srcId="{8B481DC9-DEF1-4605-9D23-6C5658C870FB}" destId="{AF286764-6064-4C16-9EF0-F0C2D0994610}" srcOrd="2" destOrd="0" parTransId="{582FC82A-F927-4754-82C3-193D5D0DA7AB}" sibTransId="{7A8AD815-6CAE-4953-BACB-FB92C0789538}"/>
    <dgm:cxn modelId="{D6455B2C-0971-49FB-B02C-AAD757D651D7}" type="presOf" srcId="{AF286764-6064-4C16-9EF0-F0C2D0994610}" destId="{A23C1BA2-C240-4909-AE22-484B4EDE1F0C}" srcOrd="0" destOrd="0" presId="urn:microsoft.com/office/officeart/2005/8/layout/cycle2"/>
    <dgm:cxn modelId="{F1A2F3DB-10BD-440B-84C9-35471A3BE7BB}" type="presOf" srcId="{918B4B60-A955-463F-9F0E-D2B6B783D9CD}" destId="{3056C514-E94C-4A74-B85B-10FE631501E5}" srcOrd="0" destOrd="0" presId="urn:microsoft.com/office/officeart/2005/8/layout/cycle2"/>
    <dgm:cxn modelId="{94F43E4D-DF00-4DFC-B1D4-97A2B3687ECF}" type="presOf" srcId="{918B4B60-A955-463F-9F0E-D2B6B783D9CD}" destId="{4D513A55-E069-4144-ABFC-AB0DE8564052}" srcOrd="1" destOrd="0" presId="urn:microsoft.com/office/officeart/2005/8/layout/cycle2"/>
    <dgm:cxn modelId="{2614E860-6902-470E-B123-F41A6053D7CF}" type="presOf" srcId="{3E2470E8-658C-41E8-9CE7-A1D978BAC61E}" destId="{9406AC78-4709-451D-BEE1-6F230D8612AF}" srcOrd="0" destOrd="0" presId="urn:microsoft.com/office/officeart/2005/8/layout/cycle2"/>
    <dgm:cxn modelId="{15FE88E4-7AE5-4B3E-BD95-7C7D4B9479BA}" type="presOf" srcId="{B279670D-4A85-49B7-A3BA-730FE4BA04E1}" destId="{87110848-2868-4E10-B1A0-A2A256F4EEB0}" srcOrd="0" destOrd="0" presId="urn:microsoft.com/office/officeart/2005/8/layout/cycle2"/>
    <dgm:cxn modelId="{528B81DE-ADFB-420E-8A36-39399F137CDB}" srcId="{8B481DC9-DEF1-4605-9D23-6C5658C870FB}" destId="{0EF53BF8-C287-4ADA-A64F-E642079120E3}" srcOrd="3" destOrd="0" parTransId="{7DB2AAA3-4913-44F0-AF5B-E151BE2074BF}" sibTransId="{8454391C-5F11-41D7-A259-527CD8DF0B1F}"/>
    <dgm:cxn modelId="{698C6BA7-3DD1-46D3-B368-B38647D97755}" srcId="{8B481DC9-DEF1-4605-9D23-6C5658C870FB}" destId="{2546BEEC-7A56-4ED2-96DB-5D42F2DE71D3}" srcOrd="5" destOrd="0" parTransId="{A1F83C81-9A65-4633-97E8-7BD837943531}" sibTransId="{918B4B60-A955-463F-9F0E-D2B6B783D9CD}"/>
    <dgm:cxn modelId="{AF64DA37-0699-4CD9-8EB0-8E95664ED6DF}" srcId="{8B481DC9-DEF1-4605-9D23-6C5658C870FB}" destId="{723AA182-B326-4273-91C6-5216F2840D2B}" srcOrd="4" destOrd="0" parTransId="{23009FD6-A891-42E9-A4C8-90D095551999}" sibTransId="{0126C0EF-05CC-4341-BFE9-B793366BE65D}"/>
    <dgm:cxn modelId="{103ACACB-2731-42B6-B13B-B9318FBF836E}" type="presOf" srcId="{8454391C-5F11-41D7-A259-527CD8DF0B1F}" destId="{21987640-A0F8-4176-983D-3E45C837BD40}" srcOrd="0" destOrd="0" presId="urn:microsoft.com/office/officeart/2005/8/layout/cycle2"/>
    <dgm:cxn modelId="{03BC7C88-2760-4778-AC98-C979F437D96B}" type="presOf" srcId="{0126C0EF-05CC-4341-BFE9-B793366BE65D}" destId="{CB462121-2E5C-49E8-B304-E9DE46956BCC}" srcOrd="0" destOrd="0" presId="urn:microsoft.com/office/officeart/2005/8/layout/cycle2"/>
    <dgm:cxn modelId="{00F3259F-502C-46D9-8077-FCC9126EC7EA}" type="presOf" srcId="{C6C02EE9-B0E1-474C-AA63-A09FBC631DA9}" destId="{866BC25E-1654-461D-9FF7-3785CF9123E2}" srcOrd="0" destOrd="0" presId="urn:microsoft.com/office/officeart/2005/8/layout/cycle2"/>
    <dgm:cxn modelId="{B688D982-A6AF-47C0-AC25-A8EE39F7BEBE}" type="presOf" srcId="{B279670D-4A85-49B7-A3BA-730FE4BA04E1}" destId="{0452A872-A9C5-43CC-BEA2-A5BAF58176BD}" srcOrd="1" destOrd="0" presId="urn:microsoft.com/office/officeart/2005/8/layout/cycle2"/>
    <dgm:cxn modelId="{C5DBA79B-6431-43D9-BC44-5F388D7E3B7F}" type="presOf" srcId="{0126C0EF-05CC-4341-BFE9-B793366BE65D}" destId="{3E924CCF-F091-44F4-ACB9-91DD7A9CEB9D}" srcOrd="1" destOrd="0" presId="urn:microsoft.com/office/officeart/2005/8/layout/cycle2"/>
    <dgm:cxn modelId="{35AB5B87-349E-4E5F-BABF-B77FA7ECA59B}" type="presOf" srcId="{EFED27A8-2A58-4F2F-BEF6-9866BFF8CB0A}" destId="{573ECBFF-E869-4E44-84CC-D6A217B4EEAC}" srcOrd="0" destOrd="0" presId="urn:microsoft.com/office/officeart/2005/8/layout/cycle2"/>
    <dgm:cxn modelId="{5B65F543-01BC-4E02-A849-32E375AF4299}" srcId="{8B481DC9-DEF1-4605-9D23-6C5658C870FB}" destId="{3E2470E8-658C-41E8-9CE7-A1D978BAC61E}" srcOrd="6" destOrd="0" parTransId="{2FB2CFD5-66FF-4164-BF97-276FDFEAA552}" sibTransId="{5C644183-BDD5-476D-A090-F094A67CF395}"/>
    <dgm:cxn modelId="{65B0655B-A3AE-4716-858B-DAC07E82C16C}" type="presOf" srcId="{7A8AD815-6CAE-4953-BACB-FB92C0789538}" destId="{92037744-D059-4A80-BE6B-630D6741B79D}" srcOrd="1" destOrd="0" presId="urn:microsoft.com/office/officeart/2005/8/layout/cycle2"/>
    <dgm:cxn modelId="{46D5CB59-7148-4E51-A769-8B37B307F8C7}" type="presOf" srcId="{0EF53BF8-C287-4ADA-A64F-E642079120E3}" destId="{211296AF-7C56-496F-A014-6D2350928471}" srcOrd="0" destOrd="0" presId="urn:microsoft.com/office/officeart/2005/8/layout/cycle2"/>
    <dgm:cxn modelId="{4530C5F4-93B6-4060-B412-E74A154797C1}" type="presParOf" srcId="{4706DDF4-FE93-459F-8556-36E5EEC1DDDA}" destId="{08DFD94F-4372-48CD-94F7-95ECA5AE9C3C}" srcOrd="0" destOrd="0" presId="urn:microsoft.com/office/officeart/2005/8/layout/cycle2"/>
    <dgm:cxn modelId="{98E310DD-A73A-4960-961C-97014C2EFD55}" type="presParOf" srcId="{4706DDF4-FE93-459F-8556-36E5EEC1DDDA}" destId="{866BC25E-1654-461D-9FF7-3785CF9123E2}" srcOrd="1" destOrd="0" presId="urn:microsoft.com/office/officeart/2005/8/layout/cycle2"/>
    <dgm:cxn modelId="{8900CC9A-D8BC-4DAD-9A8B-64BF8298541D}" type="presParOf" srcId="{866BC25E-1654-461D-9FF7-3785CF9123E2}" destId="{40F5E55F-B17B-413E-AE46-C6C281BF07D0}" srcOrd="0" destOrd="0" presId="urn:microsoft.com/office/officeart/2005/8/layout/cycle2"/>
    <dgm:cxn modelId="{C2120F87-EC3F-49A7-A395-6E2F8BF94493}" type="presParOf" srcId="{4706DDF4-FE93-459F-8556-36E5EEC1DDDA}" destId="{573ECBFF-E869-4E44-84CC-D6A217B4EEAC}" srcOrd="2" destOrd="0" presId="urn:microsoft.com/office/officeart/2005/8/layout/cycle2"/>
    <dgm:cxn modelId="{3C343A95-C6E5-428A-AC1A-426ECC982E19}" type="presParOf" srcId="{4706DDF4-FE93-459F-8556-36E5EEC1DDDA}" destId="{87110848-2868-4E10-B1A0-A2A256F4EEB0}" srcOrd="3" destOrd="0" presId="urn:microsoft.com/office/officeart/2005/8/layout/cycle2"/>
    <dgm:cxn modelId="{17433BAA-BFB9-40B3-A6A3-13277BB98BBB}" type="presParOf" srcId="{87110848-2868-4E10-B1A0-A2A256F4EEB0}" destId="{0452A872-A9C5-43CC-BEA2-A5BAF58176BD}" srcOrd="0" destOrd="0" presId="urn:microsoft.com/office/officeart/2005/8/layout/cycle2"/>
    <dgm:cxn modelId="{454DF015-F0DA-4D10-B4EB-D46BEE839949}" type="presParOf" srcId="{4706DDF4-FE93-459F-8556-36E5EEC1DDDA}" destId="{A23C1BA2-C240-4909-AE22-484B4EDE1F0C}" srcOrd="4" destOrd="0" presId="urn:microsoft.com/office/officeart/2005/8/layout/cycle2"/>
    <dgm:cxn modelId="{E6C572D5-2881-461D-9372-B39A7097B2A9}" type="presParOf" srcId="{4706DDF4-FE93-459F-8556-36E5EEC1DDDA}" destId="{2D8A7A18-EDC7-43CA-83CD-6955EB110D85}" srcOrd="5" destOrd="0" presId="urn:microsoft.com/office/officeart/2005/8/layout/cycle2"/>
    <dgm:cxn modelId="{3E59FE2B-AC7A-4CC7-BE4F-E89A3F82DAB4}" type="presParOf" srcId="{2D8A7A18-EDC7-43CA-83CD-6955EB110D85}" destId="{92037744-D059-4A80-BE6B-630D6741B79D}" srcOrd="0" destOrd="0" presId="urn:microsoft.com/office/officeart/2005/8/layout/cycle2"/>
    <dgm:cxn modelId="{147BF16D-2723-4B15-8771-3B9358BFC4C6}" type="presParOf" srcId="{4706DDF4-FE93-459F-8556-36E5EEC1DDDA}" destId="{211296AF-7C56-496F-A014-6D2350928471}" srcOrd="6" destOrd="0" presId="urn:microsoft.com/office/officeart/2005/8/layout/cycle2"/>
    <dgm:cxn modelId="{1F4D133A-827D-4DD2-B8A8-F9B4CFFD615A}" type="presParOf" srcId="{4706DDF4-FE93-459F-8556-36E5EEC1DDDA}" destId="{21987640-A0F8-4176-983D-3E45C837BD40}" srcOrd="7" destOrd="0" presId="urn:microsoft.com/office/officeart/2005/8/layout/cycle2"/>
    <dgm:cxn modelId="{BC3CC950-A1B8-4A72-9057-6A8DEB866860}" type="presParOf" srcId="{21987640-A0F8-4176-983D-3E45C837BD40}" destId="{89E7B43C-F82D-464B-8167-250C7C23BBCF}" srcOrd="0" destOrd="0" presId="urn:microsoft.com/office/officeart/2005/8/layout/cycle2"/>
    <dgm:cxn modelId="{A96A9A87-89D1-42B0-B889-D1D6E456463E}" type="presParOf" srcId="{4706DDF4-FE93-459F-8556-36E5EEC1DDDA}" destId="{7615B75F-28A4-42E1-B97D-EA65FAE7A605}" srcOrd="8" destOrd="0" presId="urn:microsoft.com/office/officeart/2005/8/layout/cycle2"/>
    <dgm:cxn modelId="{A7B3E94B-98B6-48BE-A2F9-3EDD4A711B88}" type="presParOf" srcId="{4706DDF4-FE93-459F-8556-36E5EEC1DDDA}" destId="{CB462121-2E5C-49E8-B304-E9DE46956BCC}" srcOrd="9" destOrd="0" presId="urn:microsoft.com/office/officeart/2005/8/layout/cycle2"/>
    <dgm:cxn modelId="{0A1017F2-BA30-4289-90B5-B9CFBFE9E2B4}" type="presParOf" srcId="{CB462121-2E5C-49E8-B304-E9DE46956BCC}" destId="{3E924CCF-F091-44F4-ACB9-91DD7A9CEB9D}" srcOrd="0" destOrd="0" presId="urn:microsoft.com/office/officeart/2005/8/layout/cycle2"/>
    <dgm:cxn modelId="{5C1E0F6B-6FD7-4739-80C4-A42485A82726}" type="presParOf" srcId="{4706DDF4-FE93-459F-8556-36E5EEC1DDDA}" destId="{D31FF19C-5815-41CA-B30D-6E380C52D2C7}" srcOrd="10" destOrd="0" presId="urn:microsoft.com/office/officeart/2005/8/layout/cycle2"/>
    <dgm:cxn modelId="{8C890387-8A94-4EBC-B8DE-998DD7D0B99C}" type="presParOf" srcId="{4706DDF4-FE93-459F-8556-36E5EEC1DDDA}" destId="{3056C514-E94C-4A74-B85B-10FE631501E5}" srcOrd="11" destOrd="0" presId="urn:microsoft.com/office/officeart/2005/8/layout/cycle2"/>
    <dgm:cxn modelId="{2264F90F-4169-4087-BB33-9E07AD238997}" type="presParOf" srcId="{3056C514-E94C-4A74-B85B-10FE631501E5}" destId="{4D513A55-E069-4144-ABFC-AB0DE8564052}" srcOrd="0" destOrd="0" presId="urn:microsoft.com/office/officeart/2005/8/layout/cycle2"/>
    <dgm:cxn modelId="{0ABD5D23-D8FD-40E8-AA5C-1C9887BB635B}" type="presParOf" srcId="{4706DDF4-FE93-459F-8556-36E5EEC1DDDA}" destId="{9406AC78-4709-451D-BEE1-6F230D8612AF}" srcOrd="12" destOrd="0" presId="urn:microsoft.com/office/officeart/2005/8/layout/cycle2"/>
    <dgm:cxn modelId="{0D3FCAC2-66D9-4858-BF2A-ECFE7CA4AD8B}" type="presParOf" srcId="{4706DDF4-FE93-459F-8556-36E5EEC1DDDA}" destId="{B8257772-4F70-4E7F-A7DA-404BF1E1EFA9}" srcOrd="13" destOrd="0" presId="urn:microsoft.com/office/officeart/2005/8/layout/cycle2"/>
    <dgm:cxn modelId="{D75E5AC3-A92A-4993-ACB4-40CDB7BDA947}" type="presParOf" srcId="{B8257772-4F70-4E7F-A7DA-404BF1E1EFA9}" destId="{BAEFA487-CC98-4E50-BF1E-75B0EA0DD3B7}" srcOrd="0" destOrd="0" presId="urn:microsoft.com/office/officeart/2005/8/layout/cycle2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B481DC9-DEF1-4605-9D23-6C5658C870FB}" type="doc">
      <dgm:prSet loTypeId="urn:microsoft.com/office/officeart/2005/8/layout/cycle2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A1A18735-8495-42E2-A774-7AB39C7FF951}">
      <dgm:prSet phldrT="[Text]"/>
      <dgm:spPr/>
      <dgm:t>
        <a:bodyPr/>
        <a:lstStyle/>
        <a:p>
          <a:r>
            <a:rPr lang="cs-CZ" dirty="0" smtClean="0"/>
            <a:t>m</a:t>
          </a:r>
          <a:endParaRPr lang="cs-CZ" dirty="0"/>
        </a:p>
      </dgm:t>
    </dgm:pt>
    <dgm:pt modelId="{29BF084D-F4DC-4AAC-A9B5-9AFFBDCFF535}" type="parTrans" cxnId="{E71CC04D-F4AA-43F0-8EFC-208B8603EBF5}">
      <dgm:prSet/>
      <dgm:spPr/>
      <dgm:t>
        <a:bodyPr/>
        <a:lstStyle/>
        <a:p>
          <a:endParaRPr lang="cs-CZ"/>
        </a:p>
      </dgm:t>
    </dgm:pt>
    <dgm:pt modelId="{C6C02EE9-B0E1-474C-AA63-A09FBC631DA9}" type="sibTrans" cxnId="{E71CC04D-F4AA-43F0-8EFC-208B8603EBF5}">
      <dgm:prSet/>
      <dgm:spPr/>
      <dgm:t>
        <a:bodyPr/>
        <a:lstStyle/>
        <a:p>
          <a:endParaRPr lang="cs-CZ"/>
        </a:p>
      </dgm:t>
    </dgm:pt>
    <dgm:pt modelId="{EFED27A8-2A58-4F2F-BEF6-9866BFF8CB0A}">
      <dgm:prSet phldrT="[Text]"/>
      <dgm:spPr/>
      <dgm:t>
        <a:bodyPr/>
        <a:lstStyle/>
        <a:p>
          <a:r>
            <a:rPr lang="cs-CZ" dirty="0" smtClean="0"/>
            <a:t>ý</a:t>
          </a:r>
          <a:endParaRPr lang="cs-CZ" dirty="0"/>
        </a:p>
      </dgm:t>
    </dgm:pt>
    <dgm:pt modelId="{739A1B61-E6DB-4670-8156-C16720AAF34A}" type="parTrans" cxnId="{F5C06A45-BA1B-4406-B34B-7FB7307EA7E3}">
      <dgm:prSet/>
      <dgm:spPr/>
      <dgm:t>
        <a:bodyPr/>
        <a:lstStyle/>
        <a:p>
          <a:endParaRPr lang="cs-CZ"/>
        </a:p>
      </dgm:t>
    </dgm:pt>
    <dgm:pt modelId="{B279670D-4A85-49B7-A3BA-730FE4BA04E1}" type="sibTrans" cxnId="{F5C06A45-BA1B-4406-B34B-7FB7307EA7E3}">
      <dgm:prSet/>
      <dgm:spPr/>
      <dgm:t>
        <a:bodyPr/>
        <a:lstStyle/>
        <a:p>
          <a:endParaRPr lang="cs-CZ"/>
        </a:p>
      </dgm:t>
    </dgm:pt>
    <dgm:pt modelId="{AF286764-6064-4C16-9EF0-F0C2D0994610}">
      <dgm:prSet phldrT="[Text]"/>
      <dgm:spPr/>
      <dgm:t>
        <a:bodyPr/>
        <a:lstStyle/>
        <a:p>
          <a:r>
            <a:rPr lang="cs-CZ" dirty="0" smtClean="0"/>
            <a:t>t</a:t>
          </a:r>
          <a:endParaRPr lang="cs-CZ" dirty="0"/>
        </a:p>
      </dgm:t>
    </dgm:pt>
    <dgm:pt modelId="{582FC82A-F927-4754-82C3-193D5D0DA7AB}" type="parTrans" cxnId="{2B516F00-AAEB-4E50-AE3C-628F69A00E36}">
      <dgm:prSet/>
      <dgm:spPr/>
      <dgm:t>
        <a:bodyPr/>
        <a:lstStyle/>
        <a:p>
          <a:endParaRPr lang="cs-CZ"/>
        </a:p>
      </dgm:t>
    </dgm:pt>
    <dgm:pt modelId="{7A8AD815-6CAE-4953-BACB-FB92C0789538}" type="sibTrans" cxnId="{2B516F00-AAEB-4E50-AE3C-628F69A00E36}">
      <dgm:prSet/>
      <dgm:spPr/>
      <dgm:t>
        <a:bodyPr/>
        <a:lstStyle/>
        <a:p>
          <a:endParaRPr lang="cs-CZ"/>
        </a:p>
      </dgm:t>
    </dgm:pt>
    <dgm:pt modelId="{0EF53BF8-C287-4ADA-A64F-E642079120E3}">
      <dgm:prSet phldrT="[Text]"/>
      <dgm:spPr/>
      <dgm:t>
        <a:bodyPr/>
        <a:lstStyle/>
        <a:p>
          <a:r>
            <a:rPr lang="cs-CZ" dirty="0" smtClean="0"/>
            <a:t>i</a:t>
          </a:r>
          <a:endParaRPr lang="cs-CZ" dirty="0"/>
        </a:p>
      </dgm:t>
    </dgm:pt>
    <dgm:pt modelId="{7DB2AAA3-4913-44F0-AF5B-E151BE2074BF}" type="parTrans" cxnId="{528B81DE-ADFB-420E-8A36-39399F137CDB}">
      <dgm:prSet/>
      <dgm:spPr/>
      <dgm:t>
        <a:bodyPr/>
        <a:lstStyle/>
        <a:p>
          <a:endParaRPr lang="cs-CZ"/>
        </a:p>
      </dgm:t>
    </dgm:pt>
    <dgm:pt modelId="{8454391C-5F11-41D7-A259-527CD8DF0B1F}" type="sibTrans" cxnId="{528B81DE-ADFB-420E-8A36-39399F137CDB}">
      <dgm:prSet/>
      <dgm:spPr/>
      <dgm:t>
        <a:bodyPr/>
        <a:lstStyle/>
        <a:p>
          <a:endParaRPr lang="cs-CZ"/>
        </a:p>
      </dgm:t>
    </dgm:pt>
    <dgm:pt modelId="{723AA182-B326-4273-91C6-5216F2840D2B}">
      <dgm:prSet phldrT="[Text]"/>
      <dgm:spPr/>
      <dgm:t>
        <a:bodyPr/>
        <a:lstStyle/>
        <a:p>
          <a:r>
            <a:rPr lang="cs-CZ" dirty="0" smtClean="0"/>
            <a:t>t</a:t>
          </a:r>
          <a:endParaRPr lang="cs-CZ" dirty="0"/>
        </a:p>
      </dgm:t>
    </dgm:pt>
    <dgm:pt modelId="{23009FD6-A891-42E9-A4C8-90D095551999}" type="parTrans" cxnId="{AF64DA37-0699-4CD9-8EB0-8E95664ED6DF}">
      <dgm:prSet/>
      <dgm:spPr/>
      <dgm:t>
        <a:bodyPr/>
        <a:lstStyle/>
        <a:p>
          <a:endParaRPr lang="cs-CZ"/>
        </a:p>
      </dgm:t>
    </dgm:pt>
    <dgm:pt modelId="{0126C0EF-05CC-4341-BFE9-B793366BE65D}" type="sibTrans" cxnId="{AF64DA37-0699-4CD9-8EB0-8E95664ED6DF}">
      <dgm:prSet/>
      <dgm:spPr/>
      <dgm:t>
        <a:bodyPr/>
        <a:lstStyle/>
        <a:p>
          <a:endParaRPr lang="cs-CZ"/>
        </a:p>
      </dgm:t>
    </dgm:pt>
    <dgm:pt modelId="{4706DDF4-FE93-459F-8556-36E5EEC1DDDA}" type="pres">
      <dgm:prSet presAssocID="{8B481DC9-DEF1-4605-9D23-6C5658C870F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8DFD94F-4372-48CD-94F7-95ECA5AE9C3C}" type="pres">
      <dgm:prSet presAssocID="{A1A18735-8495-42E2-A774-7AB39C7FF95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66BC25E-1654-461D-9FF7-3785CF9123E2}" type="pres">
      <dgm:prSet presAssocID="{C6C02EE9-B0E1-474C-AA63-A09FBC631DA9}" presName="sibTrans" presStyleLbl="sibTrans2D1" presStyleIdx="0" presStyleCnt="5"/>
      <dgm:spPr/>
      <dgm:t>
        <a:bodyPr/>
        <a:lstStyle/>
        <a:p>
          <a:endParaRPr lang="cs-CZ"/>
        </a:p>
      </dgm:t>
    </dgm:pt>
    <dgm:pt modelId="{40F5E55F-B17B-413E-AE46-C6C281BF07D0}" type="pres">
      <dgm:prSet presAssocID="{C6C02EE9-B0E1-474C-AA63-A09FBC631DA9}" presName="connectorText" presStyleLbl="sibTrans2D1" presStyleIdx="0" presStyleCnt="5"/>
      <dgm:spPr/>
      <dgm:t>
        <a:bodyPr/>
        <a:lstStyle/>
        <a:p>
          <a:endParaRPr lang="cs-CZ"/>
        </a:p>
      </dgm:t>
    </dgm:pt>
    <dgm:pt modelId="{573ECBFF-E869-4E44-84CC-D6A217B4EEAC}" type="pres">
      <dgm:prSet presAssocID="{EFED27A8-2A58-4F2F-BEF6-9866BFF8CB0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7110848-2868-4E10-B1A0-A2A256F4EEB0}" type="pres">
      <dgm:prSet presAssocID="{B279670D-4A85-49B7-A3BA-730FE4BA04E1}" presName="sibTrans" presStyleLbl="sibTrans2D1" presStyleIdx="1" presStyleCnt="5"/>
      <dgm:spPr/>
      <dgm:t>
        <a:bodyPr/>
        <a:lstStyle/>
        <a:p>
          <a:endParaRPr lang="cs-CZ"/>
        </a:p>
      </dgm:t>
    </dgm:pt>
    <dgm:pt modelId="{0452A872-A9C5-43CC-BEA2-A5BAF58176BD}" type="pres">
      <dgm:prSet presAssocID="{B279670D-4A85-49B7-A3BA-730FE4BA04E1}" presName="connectorText" presStyleLbl="sibTrans2D1" presStyleIdx="1" presStyleCnt="5"/>
      <dgm:spPr/>
      <dgm:t>
        <a:bodyPr/>
        <a:lstStyle/>
        <a:p>
          <a:endParaRPr lang="cs-CZ"/>
        </a:p>
      </dgm:t>
    </dgm:pt>
    <dgm:pt modelId="{A23C1BA2-C240-4909-AE22-484B4EDE1F0C}" type="pres">
      <dgm:prSet presAssocID="{AF286764-6064-4C16-9EF0-F0C2D099461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D8A7A18-EDC7-43CA-83CD-6955EB110D85}" type="pres">
      <dgm:prSet presAssocID="{7A8AD815-6CAE-4953-BACB-FB92C0789538}" presName="sibTrans" presStyleLbl="sibTrans2D1" presStyleIdx="2" presStyleCnt="5"/>
      <dgm:spPr/>
      <dgm:t>
        <a:bodyPr/>
        <a:lstStyle/>
        <a:p>
          <a:endParaRPr lang="cs-CZ"/>
        </a:p>
      </dgm:t>
    </dgm:pt>
    <dgm:pt modelId="{92037744-D059-4A80-BE6B-630D6741B79D}" type="pres">
      <dgm:prSet presAssocID="{7A8AD815-6CAE-4953-BACB-FB92C0789538}" presName="connectorText" presStyleLbl="sibTrans2D1" presStyleIdx="2" presStyleCnt="5"/>
      <dgm:spPr/>
      <dgm:t>
        <a:bodyPr/>
        <a:lstStyle/>
        <a:p>
          <a:endParaRPr lang="cs-CZ"/>
        </a:p>
      </dgm:t>
    </dgm:pt>
    <dgm:pt modelId="{211296AF-7C56-496F-A014-6D2350928471}" type="pres">
      <dgm:prSet presAssocID="{0EF53BF8-C287-4ADA-A64F-E642079120E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987640-A0F8-4176-983D-3E45C837BD40}" type="pres">
      <dgm:prSet presAssocID="{8454391C-5F11-41D7-A259-527CD8DF0B1F}" presName="sibTrans" presStyleLbl="sibTrans2D1" presStyleIdx="3" presStyleCnt="5"/>
      <dgm:spPr/>
      <dgm:t>
        <a:bodyPr/>
        <a:lstStyle/>
        <a:p>
          <a:endParaRPr lang="cs-CZ"/>
        </a:p>
      </dgm:t>
    </dgm:pt>
    <dgm:pt modelId="{89E7B43C-F82D-464B-8167-250C7C23BBCF}" type="pres">
      <dgm:prSet presAssocID="{8454391C-5F11-41D7-A259-527CD8DF0B1F}" presName="connectorText" presStyleLbl="sibTrans2D1" presStyleIdx="3" presStyleCnt="5"/>
      <dgm:spPr/>
      <dgm:t>
        <a:bodyPr/>
        <a:lstStyle/>
        <a:p>
          <a:endParaRPr lang="cs-CZ"/>
        </a:p>
      </dgm:t>
    </dgm:pt>
    <dgm:pt modelId="{7615B75F-28A4-42E1-B97D-EA65FAE7A605}" type="pres">
      <dgm:prSet presAssocID="{723AA182-B326-4273-91C6-5216F2840D2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B462121-2E5C-49E8-B304-E9DE46956BCC}" type="pres">
      <dgm:prSet presAssocID="{0126C0EF-05CC-4341-BFE9-B793366BE65D}" presName="sibTrans" presStyleLbl="sibTrans2D1" presStyleIdx="4" presStyleCnt="5"/>
      <dgm:spPr/>
      <dgm:t>
        <a:bodyPr/>
        <a:lstStyle/>
        <a:p>
          <a:endParaRPr lang="cs-CZ"/>
        </a:p>
      </dgm:t>
    </dgm:pt>
    <dgm:pt modelId="{3E924CCF-F091-44F4-ACB9-91DD7A9CEB9D}" type="pres">
      <dgm:prSet presAssocID="{0126C0EF-05CC-4341-BFE9-B793366BE65D}" presName="connectorText" presStyleLbl="sibTrans2D1" presStyleIdx="4" presStyleCnt="5"/>
      <dgm:spPr/>
      <dgm:t>
        <a:bodyPr/>
        <a:lstStyle/>
        <a:p>
          <a:endParaRPr lang="cs-CZ"/>
        </a:p>
      </dgm:t>
    </dgm:pt>
  </dgm:ptLst>
  <dgm:cxnLst>
    <dgm:cxn modelId="{C00BE5DE-5475-477D-BF3D-51EB591E3FF6}" type="presOf" srcId="{8B481DC9-DEF1-4605-9D23-6C5658C870FB}" destId="{4706DDF4-FE93-459F-8556-36E5EEC1DDDA}" srcOrd="0" destOrd="0" presId="urn:microsoft.com/office/officeart/2005/8/layout/cycle2"/>
    <dgm:cxn modelId="{0A87378E-765E-4B58-8495-9ABB0753E039}" type="presOf" srcId="{723AA182-B326-4273-91C6-5216F2840D2B}" destId="{7615B75F-28A4-42E1-B97D-EA65FAE7A605}" srcOrd="0" destOrd="0" presId="urn:microsoft.com/office/officeart/2005/8/layout/cycle2"/>
    <dgm:cxn modelId="{E71CC04D-F4AA-43F0-8EFC-208B8603EBF5}" srcId="{8B481DC9-DEF1-4605-9D23-6C5658C870FB}" destId="{A1A18735-8495-42E2-A774-7AB39C7FF951}" srcOrd="0" destOrd="0" parTransId="{29BF084D-F4DC-4AAC-A9B5-9AFFBDCFF535}" sibTransId="{C6C02EE9-B0E1-474C-AA63-A09FBC631DA9}"/>
    <dgm:cxn modelId="{A0931E7A-3B8B-45F9-B9EF-1C4EA1C2186D}" type="presOf" srcId="{A1A18735-8495-42E2-A774-7AB39C7FF951}" destId="{08DFD94F-4372-48CD-94F7-95ECA5AE9C3C}" srcOrd="0" destOrd="0" presId="urn:microsoft.com/office/officeart/2005/8/layout/cycle2"/>
    <dgm:cxn modelId="{B1DD5D17-DDF3-4A87-BD79-08BBB2E98DAC}" type="presOf" srcId="{B279670D-4A85-49B7-A3BA-730FE4BA04E1}" destId="{0452A872-A9C5-43CC-BEA2-A5BAF58176BD}" srcOrd="1" destOrd="0" presId="urn:microsoft.com/office/officeart/2005/8/layout/cycle2"/>
    <dgm:cxn modelId="{82529F24-12DC-4285-8ADF-EE131D695E26}" type="presOf" srcId="{0126C0EF-05CC-4341-BFE9-B793366BE65D}" destId="{CB462121-2E5C-49E8-B304-E9DE46956BCC}" srcOrd="0" destOrd="0" presId="urn:microsoft.com/office/officeart/2005/8/layout/cycle2"/>
    <dgm:cxn modelId="{2B516F00-AAEB-4E50-AE3C-628F69A00E36}" srcId="{8B481DC9-DEF1-4605-9D23-6C5658C870FB}" destId="{AF286764-6064-4C16-9EF0-F0C2D0994610}" srcOrd="2" destOrd="0" parTransId="{582FC82A-F927-4754-82C3-193D5D0DA7AB}" sibTransId="{7A8AD815-6CAE-4953-BACB-FB92C0789538}"/>
    <dgm:cxn modelId="{F5C06A45-BA1B-4406-B34B-7FB7307EA7E3}" srcId="{8B481DC9-DEF1-4605-9D23-6C5658C870FB}" destId="{EFED27A8-2A58-4F2F-BEF6-9866BFF8CB0A}" srcOrd="1" destOrd="0" parTransId="{739A1B61-E6DB-4670-8156-C16720AAF34A}" sibTransId="{B279670D-4A85-49B7-A3BA-730FE4BA04E1}"/>
    <dgm:cxn modelId="{9976A264-63DD-4616-923B-BC85900DA529}" type="presOf" srcId="{7A8AD815-6CAE-4953-BACB-FB92C0789538}" destId="{2D8A7A18-EDC7-43CA-83CD-6955EB110D85}" srcOrd="0" destOrd="0" presId="urn:microsoft.com/office/officeart/2005/8/layout/cycle2"/>
    <dgm:cxn modelId="{C3C80C99-14A9-400A-ACF7-31FEDC5DADDF}" type="presOf" srcId="{0EF53BF8-C287-4ADA-A64F-E642079120E3}" destId="{211296AF-7C56-496F-A014-6D2350928471}" srcOrd="0" destOrd="0" presId="urn:microsoft.com/office/officeart/2005/8/layout/cycle2"/>
    <dgm:cxn modelId="{2A4F1BF3-2690-40BE-BF36-B8985C1DD390}" type="presOf" srcId="{8454391C-5F11-41D7-A259-527CD8DF0B1F}" destId="{21987640-A0F8-4176-983D-3E45C837BD40}" srcOrd="0" destOrd="0" presId="urn:microsoft.com/office/officeart/2005/8/layout/cycle2"/>
    <dgm:cxn modelId="{7F7752EF-3B6D-4A59-BE62-ADDC1F0CF1C0}" type="presOf" srcId="{EFED27A8-2A58-4F2F-BEF6-9866BFF8CB0A}" destId="{573ECBFF-E869-4E44-84CC-D6A217B4EEAC}" srcOrd="0" destOrd="0" presId="urn:microsoft.com/office/officeart/2005/8/layout/cycle2"/>
    <dgm:cxn modelId="{AF64DA37-0699-4CD9-8EB0-8E95664ED6DF}" srcId="{8B481DC9-DEF1-4605-9D23-6C5658C870FB}" destId="{723AA182-B326-4273-91C6-5216F2840D2B}" srcOrd="4" destOrd="0" parTransId="{23009FD6-A891-42E9-A4C8-90D095551999}" sibTransId="{0126C0EF-05CC-4341-BFE9-B793366BE65D}"/>
    <dgm:cxn modelId="{7C900E1D-D7CC-454A-82FF-B99AC6B8C4D2}" type="presOf" srcId="{8454391C-5F11-41D7-A259-527CD8DF0B1F}" destId="{89E7B43C-F82D-464B-8167-250C7C23BBCF}" srcOrd="1" destOrd="0" presId="urn:microsoft.com/office/officeart/2005/8/layout/cycle2"/>
    <dgm:cxn modelId="{D0814795-5A7F-4042-88C5-659A0C0E7491}" type="presOf" srcId="{7A8AD815-6CAE-4953-BACB-FB92C0789538}" destId="{92037744-D059-4A80-BE6B-630D6741B79D}" srcOrd="1" destOrd="0" presId="urn:microsoft.com/office/officeart/2005/8/layout/cycle2"/>
    <dgm:cxn modelId="{EC1D6ED2-07CE-4D8B-9285-D8E956D0DE9C}" type="presOf" srcId="{AF286764-6064-4C16-9EF0-F0C2D0994610}" destId="{A23C1BA2-C240-4909-AE22-484B4EDE1F0C}" srcOrd="0" destOrd="0" presId="urn:microsoft.com/office/officeart/2005/8/layout/cycle2"/>
    <dgm:cxn modelId="{4D1A7242-4BE5-4FFB-B792-2FDD09E07065}" type="presOf" srcId="{0126C0EF-05CC-4341-BFE9-B793366BE65D}" destId="{3E924CCF-F091-44F4-ACB9-91DD7A9CEB9D}" srcOrd="1" destOrd="0" presId="urn:microsoft.com/office/officeart/2005/8/layout/cycle2"/>
    <dgm:cxn modelId="{528B81DE-ADFB-420E-8A36-39399F137CDB}" srcId="{8B481DC9-DEF1-4605-9D23-6C5658C870FB}" destId="{0EF53BF8-C287-4ADA-A64F-E642079120E3}" srcOrd="3" destOrd="0" parTransId="{7DB2AAA3-4913-44F0-AF5B-E151BE2074BF}" sibTransId="{8454391C-5F11-41D7-A259-527CD8DF0B1F}"/>
    <dgm:cxn modelId="{6F4DE2C0-9CCC-49F3-8BAB-42337C76324C}" type="presOf" srcId="{C6C02EE9-B0E1-474C-AA63-A09FBC631DA9}" destId="{40F5E55F-B17B-413E-AE46-C6C281BF07D0}" srcOrd="1" destOrd="0" presId="urn:microsoft.com/office/officeart/2005/8/layout/cycle2"/>
    <dgm:cxn modelId="{4742339C-20B6-4BCF-B871-7401CA1DFA54}" type="presOf" srcId="{C6C02EE9-B0E1-474C-AA63-A09FBC631DA9}" destId="{866BC25E-1654-461D-9FF7-3785CF9123E2}" srcOrd="0" destOrd="0" presId="urn:microsoft.com/office/officeart/2005/8/layout/cycle2"/>
    <dgm:cxn modelId="{DDC718B8-D651-4309-A3C4-051A3D6D3034}" type="presOf" srcId="{B279670D-4A85-49B7-A3BA-730FE4BA04E1}" destId="{87110848-2868-4E10-B1A0-A2A256F4EEB0}" srcOrd="0" destOrd="0" presId="urn:microsoft.com/office/officeart/2005/8/layout/cycle2"/>
    <dgm:cxn modelId="{B61942FF-B55B-4367-A125-19B8A32F14CC}" type="presParOf" srcId="{4706DDF4-FE93-459F-8556-36E5EEC1DDDA}" destId="{08DFD94F-4372-48CD-94F7-95ECA5AE9C3C}" srcOrd="0" destOrd="0" presId="urn:microsoft.com/office/officeart/2005/8/layout/cycle2"/>
    <dgm:cxn modelId="{34E151AB-1FB5-41CA-A736-57CC5FF4FF88}" type="presParOf" srcId="{4706DDF4-FE93-459F-8556-36E5EEC1DDDA}" destId="{866BC25E-1654-461D-9FF7-3785CF9123E2}" srcOrd="1" destOrd="0" presId="urn:microsoft.com/office/officeart/2005/8/layout/cycle2"/>
    <dgm:cxn modelId="{E6523340-74C7-46D5-9DC6-0DD549FFC9B5}" type="presParOf" srcId="{866BC25E-1654-461D-9FF7-3785CF9123E2}" destId="{40F5E55F-B17B-413E-AE46-C6C281BF07D0}" srcOrd="0" destOrd="0" presId="urn:microsoft.com/office/officeart/2005/8/layout/cycle2"/>
    <dgm:cxn modelId="{53CFF8DC-6DF5-44C0-BE50-E9D08CB985E4}" type="presParOf" srcId="{4706DDF4-FE93-459F-8556-36E5EEC1DDDA}" destId="{573ECBFF-E869-4E44-84CC-D6A217B4EEAC}" srcOrd="2" destOrd="0" presId="urn:microsoft.com/office/officeart/2005/8/layout/cycle2"/>
    <dgm:cxn modelId="{972AED38-2369-4397-A581-65200176931C}" type="presParOf" srcId="{4706DDF4-FE93-459F-8556-36E5EEC1DDDA}" destId="{87110848-2868-4E10-B1A0-A2A256F4EEB0}" srcOrd="3" destOrd="0" presId="urn:microsoft.com/office/officeart/2005/8/layout/cycle2"/>
    <dgm:cxn modelId="{CEE66081-80CB-450E-868E-001D69D4B373}" type="presParOf" srcId="{87110848-2868-4E10-B1A0-A2A256F4EEB0}" destId="{0452A872-A9C5-43CC-BEA2-A5BAF58176BD}" srcOrd="0" destOrd="0" presId="urn:microsoft.com/office/officeart/2005/8/layout/cycle2"/>
    <dgm:cxn modelId="{BB8E95E8-049C-4BB2-913F-BB5C5BD4C09E}" type="presParOf" srcId="{4706DDF4-FE93-459F-8556-36E5EEC1DDDA}" destId="{A23C1BA2-C240-4909-AE22-484B4EDE1F0C}" srcOrd="4" destOrd="0" presId="urn:microsoft.com/office/officeart/2005/8/layout/cycle2"/>
    <dgm:cxn modelId="{FD42067D-7C68-45C3-87A7-32FEBF8B775E}" type="presParOf" srcId="{4706DDF4-FE93-459F-8556-36E5EEC1DDDA}" destId="{2D8A7A18-EDC7-43CA-83CD-6955EB110D85}" srcOrd="5" destOrd="0" presId="urn:microsoft.com/office/officeart/2005/8/layout/cycle2"/>
    <dgm:cxn modelId="{83D0A79F-680E-4EEC-AC9F-2CD8E97BFFF3}" type="presParOf" srcId="{2D8A7A18-EDC7-43CA-83CD-6955EB110D85}" destId="{92037744-D059-4A80-BE6B-630D6741B79D}" srcOrd="0" destOrd="0" presId="urn:microsoft.com/office/officeart/2005/8/layout/cycle2"/>
    <dgm:cxn modelId="{3416E13C-63CB-4CE4-BEA4-D29A2FE5A268}" type="presParOf" srcId="{4706DDF4-FE93-459F-8556-36E5EEC1DDDA}" destId="{211296AF-7C56-496F-A014-6D2350928471}" srcOrd="6" destOrd="0" presId="urn:microsoft.com/office/officeart/2005/8/layout/cycle2"/>
    <dgm:cxn modelId="{29DF1D75-858B-40DF-8A38-C6FF7D5B47C7}" type="presParOf" srcId="{4706DDF4-FE93-459F-8556-36E5EEC1DDDA}" destId="{21987640-A0F8-4176-983D-3E45C837BD40}" srcOrd="7" destOrd="0" presId="urn:microsoft.com/office/officeart/2005/8/layout/cycle2"/>
    <dgm:cxn modelId="{DFCB8595-9228-49AF-A6DF-1AC5432D151E}" type="presParOf" srcId="{21987640-A0F8-4176-983D-3E45C837BD40}" destId="{89E7B43C-F82D-464B-8167-250C7C23BBCF}" srcOrd="0" destOrd="0" presId="urn:microsoft.com/office/officeart/2005/8/layout/cycle2"/>
    <dgm:cxn modelId="{A4838295-4785-42BA-A931-55DCC9761FB0}" type="presParOf" srcId="{4706DDF4-FE93-459F-8556-36E5EEC1DDDA}" destId="{7615B75F-28A4-42E1-B97D-EA65FAE7A605}" srcOrd="8" destOrd="0" presId="urn:microsoft.com/office/officeart/2005/8/layout/cycle2"/>
    <dgm:cxn modelId="{9BC2E635-8E3A-425E-8F83-7829699F6272}" type="presParOf" srcId="{4706DDF4-FE93-459F-8556-36E5EEC1DDDA}" destId="{CB462121-2E5C-49E8-B304-E9DE46956BCC}" srcOrd="9" destOrd="0" presId="urn:microsoft.com/office/officeart/2005/8/layout/cycle2"/>
    <dgm:cxn modelId="{B50FF4DF-F5C6-461B-92E7-CFFB16D9A539}" type="presParOf" srcId="{CB462121-2E5C-49E8-B304-E9DE46956BCC}" destId="{3E924CCF-F091-44F4-ACB9-91DD7A9CEB9D}" srcOrd="0" destOrd="0" presId="urn:microsoft.com/office/officeart/2005/8/layout/cycle2"/>
  </dgm:cxnLst>
  <dgm:bg/>
  <dgm:whole/>
  <dgm:extLst>
    <a:ext uri="http://schemas.microsoft.com/office/drawing/2008/diagram">
      <dsp:dataModelExt xmlns=""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B481DC9-DEF1-4605-9D23-6C5658C870FB}" type="doc">
      <dgm:prSet loTypeId="urn:microsoft.com/office/officeart/2005/8/layout/cycle2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A1A18735-8495-42E2-A774-7AB39C7FF951}">
      <dgm:prSet phldrT="[Text]"/>
      <dgm:spPr/>
      <dgm:t>
        <a:bodyPr/>
        <a:lstStyle/>
        <a:p>
          <a:r>
            <a:rPr lang="cs-CZ" dirty="0" smtClean="0"/>
            <a:t>h</a:t>
          </a:r>
          <a:endParaRPr lang="cs-CZ" dirty="0"/>
        </a:p>
      </dgm:t>
    </dgm:pt>
    <dgm:pt modelId="{29BF084D-F4DC-4AAC-A9B5-9AFFBDCFF535}" type="parTrans" cxnId="{E71CC04D-F4AA-43F0-8EFC-208B8603EBF5}">
      <dgm:prSet/>
      <dgm:spPr/>
      <dgm:t>
        <a:bodyPr/>
        <a:lstStyle/>
        <a:p>
          <a:endParaRPr lang="cs-CZ"/>
        </a:p>
      </dgm:t>
    </dgm:pt>
    <dgm:pt modelId="{C6C02EE9-B0E1-474C-AA63-A09FBC631DA9}" type="sibTrans" cxnId="{E71CC04D-F4AA-43F0-8EFC-208B8603EBF5}">
      <dgm:prSet/>
      <dgm:spPr/>
      <dgm:t>
        <a:bodyPr/>
        <a:lstStyle/>
        <a:p>
          <a:endParaRPr lang="cs-CZ"/>
        </a:p>
      </dgm:t>
    </dgm:pt>
    <dgm:pt modelId="{EFED27A8-2A58-4F2F-BEF6-9866BFF8CB0A}">
      <dgm:prSet phldrT="[Text]"/>
      <dgm:spPr/>
      <dgm:t>
        <a:bodyPr/>
        <a:lstStyle/>
        <a:p>
          <a:r>
            <a:rPr lang="cs-CZ" dirty="0" smtClean="0"/>
            <a:t>m</a:t>
          </a:r>
          <a:endParaRPr lang="cs-CZ" dirty="0"/>
        </a:p>
      </dgm:t>
    </dgm:pt>
    <dgm:pt modelId="{739A1B61-E6DB-4670-8156-C16720AAF34A}" type="parTrans" cxnId="{F5C06A45-BA1B-4406-B34B-7FB7307EA7E3}">
      <dgm:prSet/>
      <dgm:spPr/>
      <dgm:t>
        <a:bodyPr/>
        <a:lstStyle/>
        <a:p>
          <a:endParaRPr lang="cs-CZ"/>
        </a:p>
      </dgm:t>
    </dgm:pt>
    <dgm:pt modelId="{B279670D-4A85-49B7-A3BA-730FE4BA04E1}" type="sibTrans" cxnId="{F5C06A45-BA1B-4406-B34B-7FB7307EA7E3}">
      <dgm:prSet/>
      <dgm:spPr/>
      <dgm:t>
        <a:bodyPr/>
        <a:lstStyle/>
        <a:p>
          <a:endParaRPr lang="cs-CZ"/>
        </a:p>
      </dgm:t>
    </dgm:pt>
    <dgm:pt modelId="{AF286764-6064-4C16-9EF0-F0C2D0994610}">
      <dgm:prSet phldrT="[Text]"/>
      <dgm:spPr/>
      <dgm:t>
        <a:bodyPr/>
        <a:lstStyle/>
        <a:p>
          <a:r>
            <a:rPr lang="cs-CZ" dirty="0" smtClean="0"/>
            <a:t>y</a:t>
          </a:r>
          <a:endParaRPr lang="cs-CZ" dirty="0"/>
        </a:p>
      </dgm:t>
    </dgm:pt>
    <dgm:pt modelId="{582FC82A-F927-4754-82C3-193D5D0DA7AB}" type="parTrans" cxnId="{2B516F00-AAEB-4E50-AE3C-628F69A00E36}">
      <dgm:prSet/>
      <dgm:spPr/>
      <dgm:t>
        <a:bodyPr/>
        <a:lstStyle/>
        <a:p>
          <a:endParaRPr lang="cs-CZ"/>
        </a:p>
      </dgm:t>
    </dgm:pt>
    <dgm:pt modelId="{7A8AD815-6CAE-4953-BACB-FB92C0789538}" type="sibTrans" cxnId="{2B516F00-AAEB-4E50-AE3C-628F69A00E36}">
      <dgm:prSet/>
      <dgm:spPr/>
      <dgm:t>
        <a:bodyPr/>
        <a:lstStyle/>
        <a:p>
          <a:endParaRPr lang="cs-CZ"/>
        </a:p>
      </dgm:t>
    </dgm:pt>
    <dgm:pt modelId="{0EF53BF8-C287-4ADA-A64F-E642079120E3}">
      <dgm:prSet phldrT="[Text]"/>
      <dgm:spPr/>
      <dgm:t>
        <a:bodyPr/>
        <a:lstStyle/>
        <a:p>
          <a:r>
            <a:rPr lang="cs-CZ" dirty="0" smtClean="0"/>
            <a:t>z</a:t>
          </a:r>
          <a:endParaRPr lang="cs-CZ" dirty="0"/>
        </a:p>
      </dgm:t>
    </dgm:pt>
    <dgm:pt modelId="{7DB2AAA3-4913-44F0-AF5B-E151BE2074BF}" type="parTrans" cxnId="{528B81DE-ADFB-420E-8A36-39399F137CDB}">
      <dgm:prSet/>
      <dgm:spPr/>
      <dgm:t>
        <a:bodyPr/>
        <a:lstStyle/>
        <a:p>
          <a:endParaRPr lang="cs-CZ"/>
        </a:p>
      </dgm:t>
    </dgm:pt>
    <dgm:pt modelId="{8454391C-5F11-41D7-A259-527CD8DF0B1F}" type="sibTrans" cxnId="{528B81DE-ADFB-420E-8A36-39399F137CDB}">
      <dgm:prSet/>
      <dgm:spPr/>
      <dgm:t>
        <a:bodyPr/>
        <a:lstStyle/>
        <a:p>
          <a:endParaRPr lang="cs-CZ"/>
        </a:p>
      </dgm:t>
    </dgm:pt>
    <dgm:pt modelId="{4706DDF4-FE93-459F-8556-36E5EEC1DDDA}" type="pres">
      <dgm:prSet presAssocID="{8B481DC9-DEF1-4605-9D23-6C5658C870F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8DFD94F-4372-48CD-94F7-95ECA5AE9C3C}" type="pres">
      <dgm:prSet presAssocID="{A1A18735-8495-42E2-A774-7AB39C7FF95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66BC25E-1654-461D-9FF7-3785CF9123E2}" type="pres">
      <dgm:prSet presAssocID="{C6C02EE9-B0E1-474C-AA63-A09FBC631DA9}" presName="sibTrans" presStyleLbl="sibTrans2D1" presStyleIdx="0" presStyleCnt="4"/>
      <dgm:spPr/>
      <dgm:t>
        <a:bodyPr/>
        <a:lstStyle/>
        <a:p>
          <a:endParaRPr lang="cs-CZ"/>
        </a:p>
      </dgm:t>
    </dgm:pt>
    <dgm:pt modelId="{40F5E55F-B17B-413E-AE46-C6C281BF07D0}" type="pres">
      <dgm:prSet presAssocID="{C6C02EE9-B0E1-474C-AA63-A09FBC631DA9}" presName="connectorText" presStyleLbl="sibTrans2D1" presStyleIdx="0" presStyleCnt="4"/>
      <dgm:spPr/>
      <dgm:t>
        <a:bodyPr/>
        <a:lstStyle/>
        <a:p>
          <a:endParaRPr lang="cs-CZ"/>
        </a:p>
      </dgm:t>
    </dgm:pt>
    <dgm:pt modelId="{573ECBFF-E869-4E44-84CC-D6A217B4EEAC}" type="pres">
      <dgm:prSet presAssocID="{EFED27A8-2A58-4F2F-BEF6-9866BFF8CB0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7110848-2868-4E10-B1A0-A2A256F4EEB0}" type="pres">
      <dgm:prSet presAssocID="{B279670D-4A85-49B7-A3BA-730FE4BA04E1}" presName="sibTrans" presStyleLbl="sibTrans2D1" presStyleIdx="1" presStyleCnt="4"/>
      <dgm:spPr/>
      <dgm:t>
        <a:bodyPr/>
        <a:lstStyle/>
        <a:p>
          <a:endParaRPr lang="cs-CZ"/>
        </a:p>
      </dgm:t>
    </dgm:pt>
    <dgm:pt modelId="{0452A872-A9C5-43CC-BEA2-A5BAF58176BD}" type="pres">
      <dgm:prSet presAssocID="{B279670D-4A85-49B7-A3BA-730FE4BA04E1}" presName="connectorText" presStyleLbl="sibTrans2D1" presStyleIdx="1" presStyleCnt="4"/>
      <dgm:spPr/>
      <dgm:t>
        <a:bodyPr/>
        <a:lstStyle/>
        <a:p>
          <a:endParaRPr lang="cs-CZ"/>
        </a:p>
      </dgm:t>
    </dgm:pt>
    <dgm:pt modelId="{A23C1BA2-C240-4909-AE22-484B4EDE1F0C}" type="pres">
      <dgm:prSet presAssocID="{AF286764-6064-4C16-9EF0-F0C2D099461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D8A7A18-EDC7-43CA-83CD-6955EB110D85}" type="pres">
      <dgm:prSet presAssocID="{7A8AD815-6CAE-4953-BACB-FB92C0789538}" presName="sibTrans" presStyleLbl="sibTrans2D1" presStyleIdx="2" presStyleCnt="4"/>
      <dgm:spPr/>
      <dgm:t>
        <a:bodyPr/>
        <a:lstStyle/>
        <a:p>
          <a:endParaRPr lang="cs-CZ"/>
        </a:p>
      </dgm:t>
    </dgm:pt>
    <dgm:pt modelId="{92037744-D059-4A80-BE6B-630D6741B79D}" type="pres">
      <dgm:prSet presAssocID="{7A8AD815-6CAE-4953-BACB-FB92C0789538}" presName="connectorText" presStyleLbl="sibTrans2D1" presStyleIdx="2" presStyleCnt="4"/>
      <dgm:spPr/>
      <dgm:t>
        <a:bodyPr/>
        <a:lstStyle/>
        <a:p>
          <a:endParaRPr lang="cs-CZ"/>
        </a:p>
      </dgm:t>
    </dgm:pt>
    <dgm:pt modelId="{211296AF-7C56-496F-A014-6D2350928471}" type="pres">
      <dgm:prSet presAssocID="{0EF53BF8-C287-4ADA-A64F-E642079120E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987640-A0F8-4176-983D-3E45C837BD40}" type="pres">
      <dgm:prSet presAssocID="{8454391C-5F11-41D7-A259-527CD8DF0B1F}" presName="sibTrans" presStyleLbl="sibTrans2D1" presStyleIdx="3" presStyleCnt="4"/>
      <dgm:spPr/>
      <dgm:t>
        <a:bodyPr/>
        <a:lstStyle/>
        <a:p>
          <a:endParaRPr lang="cs-CZ"/>
        </a:p>
      </dgm:t>
    </dgm:pt>
    <dgm:pt modelId="{89E7B43C-F82D-464B-8167-250C7C23BBCF}" type="pres">
      <dgm:prSet presAssocID="{8454391C-5F11-41D7-A259-527CD8DF0B1F}" presName="connectorText" presStyleLbl="sibTrans2D1" presStyleIdx="3" presStyleCnt="4"/>
      <dgm:spPr/>
      <dgm:t>
        <a:bodyPr/>
        <a:lstStyle/>
        <a:p>
          <a:endParaRPr lang="cs-CZ"/>
        </a:p>
      </dgm:t>
    </dgm:pt>
  </dgm:ptLst>
  <dgm:cxnLst>
    <dgm:cxn modelId="{28D2DF4A-6533-4DEC-ABB0-11B4D1CD6CCB}" type="presOf" srcId="{7A8AD815-6CAE-4953-BACB-FB92C0789538}" destId="{92037744-D059-4A80-BE6B-630D6741B79D}" srcOrd="1" destOrd="0" presId="urn:microsoft.com/office/officeart/2005/8/layout/cycle2"/>
    <dgm:cxn modelId="{C8BCC2D1-233F-44EC-983C-295A0ABDC188}" type="presOf" srcId="{7A8AD815-6CAE-4953-BACB-FB92C0789538}" destId="{2D8A7A18-EDC7-43CA-83CD-6955EB110D85}" srcOrd="0" destOrd="0" presId="urn:microsoft.com/office/officeart/2005/8/layout/cycle2"/>
    <dgm:cxn modelId="{E71CC04D-F4AA-43F0-8EFC-208B8603EBF5}" srcId="{8B481DC9-DEF1-4605-9D23-6C5658C870FB}" destId="{A1A18735-8495-42E2-A774-7AB39C7FF951}" srcOrd="0" destOrd="0" parTransId="{29BF084D-F4DC-4AAC-A9B5-9AFFBDCFF535}" sibTransId="{C6C02EE9-B0E1-474C-AA63-A09FBC631DA9}"/>
    <dgm:cxn modelId="{E59583DF-5B18-47BE-BF56-6158136B0EE0}" type="presOf" srcId="{B279670D-4A85-49B7-A3BA-730FE4BA04E1}" destId="{87110848-2868-4E10-B1A0-A2A256F4EEB0}" srcOrd="0" destOrd="0" presId="urn:microsoft.com/office/officeart/2005/8/layout/cycle2"/>
    <dgm:cxn modelId="{8F8FBB52-A36A-4797-9141-A54086C155C5}" type="presOf" srcId="{C6C02EE9-B0E1-474C-AA63-A09FBC631DA9}" destId="{866BC25E-1654-461D-9FF7-3785CF9123E2}" srcOrd="0" destOrd="0" presId="urn:microsoft.com/office/officeart/2005/8/layout/cycle2"/>
    <dgm:cxn modelId="{4DEF8B0F-9B8B-4DF0-8BF9-86CDB99984F5}" type="presOf" srcId="{0EF53BF8-C287-4ADA-A64F-E642079120E3}" destId="{211296AF-7C56-496F-A014-6D2350928471}" srcOrd="0" destOrd="0" presId="urn:microsoft.com/office/officeart/2005/8/layout/cycle2"/>
    <dgm:cxn modelId="{3BA4C065-0B9A-4E30-84D7-E0C3A76840D9}" type="presOf" srcId="{AF286764-6064-4C16-9EF0-F0C2D0994610}" destId="{A23C1BA2-C240-4909-AE22-484B4EDE1F0C}" srcOrd="0" destOrd="0" presId="urn:microsoft.com/office/officeart/2005/8/layout/cycle2"/>
    <dgm:cxn modelId="{E6DE32F5-C40A-4096-A70E-04D22857ADC4}" type="presOf" srcId="{8454391C-5F11-41D7-A259-527CD8DF0B1F}" destId="{21987640-A0F8-4176-983D-3E45C837BD40}" srcOrd="0" destOrd="0" presId="urn:microsoft.com/office/officeart/2005/8/layout/cycle2"/>
    <dgm:cxn modelId="{D36EAE0E-0314-480B-8D8F-8C443317F508}" type="presOf" srcId="{C6C02EE9-B0E1-474C-AA63-A09FBC631DA9}" destId="{40F5E55F-B17B-413E-AE46-C6C281BF07D0}" srcOrd="1" destOrd="0" presId="urn:microsoft.com/office/officeart/2005/8/layout/cycle2"/>
    <dgm:cxn modelId="{2B516F00-AAEB-4E50-AE3C-628F69A00E36}" srcId="{8B481DC9-DEF1-4605-9D23-6C5658C870FB}" destId="{AF286764-6064-4C16-9EF0-F0C2D0994610}" srcOrd="2" destOrd="0" parTransId="{582FC82A-F927-4754-82C3-193D5D0DA7AB}" sibTransId="{7A8AD815-6CAE-4953-BACB-FB92C0789538}"/>
    <dgm:cxn modelId="{9FE6D0C0-146F-43CF-958E-879DBE432E5F}" type="presOf" srcId="{A1A18735-8495-42E2-A774-7AB39C7FF951}" destId="{08DFD94F-4372-48CD-94F7-95ECA5AE9C3C}" srcOrd="0" destOrd="0" presId="urn:microsoft.com/office/officeart/2005/8/layout/cycle2"/>
    <dgm:cxn modelId="{F5C06A45-BA1B-4406-B34B-7FB7307EA7E3}" srcId="{8B481DC9-DEF1-4605-9D23-6C5658C870FB}" destId="{EFED27A8-2A58-4F2F-BEF6-9866BFF8CB0A}" srcOrd="1" destOrd="0" parTransId="{739A1B61-E6DB-4670-8156-C16720AAF34A}" sibTransId="{B279670D-4A85-49B7-A3BA-730FE4BA04E1}"/>
    <dgm:cxn modelId="{1F273019-8779-4101-AAC9-DBB44D643312}" type="presOf" srcId="{EFED27A8-2A58-4F2F-BEF6-9866BFF8CB0A}" destId="{573ECBFF-E869-4E44-84CC-D6A217B4EEAC}" srcOrd="0" destOrd="0" presId="urn:microsoft.com/office/officeart/2005/8/layout/cycle2"/>
    <dgm:cxn modelId="{C1E9BD75-B4C4-4F50-AFBF-FC7427338CB3}" type="presOf" srcId="{8B481DC9-DEF1-4605-9D23-6C5658C870FB}" destId="{4706DDF4-FE93-459F-8556-36E5EEC1DDDA}" srcOrd="0" destOrd="0" presId="urn:microsoft.com/office/officeart/2005/8/layout/cycle2"/>
    <dgm:cxn modelId="{896DB443-D856-49E4-83C4-0C8F5E8BD44C}" type="presOf" srcId="{8454391C-5F11-41D7-A259-527CD8DF0B1F}" destId="{89E7B43C-F82D-464B-8167-250C7C23BBCF}" srcOrd="1" destOrd="0" presId="urn:microsoft.com/office/officeart/2005/8/layout/cycle2"/>
    <dgm:cxn modelId="{7466072F-66C3-4E44-A710-476CA40722AE}" type="presOf" srcId="{B279670D-4A85-49B7-A3BA-730FE4BA04E1}" destId="{0452A872-A9C5-43CC-BEA2-A5BAF58176BD}" srcOrd="1" destOrd="0" presId="urn:microsoft.com/office/officeart/2005/8/layout/cycle2"/>
    <dgm:cxn modelId="{528B81DE-ADFB-420E-8A36-39399F137CDB}" srcId="{8B481DC9-DEF1-4605-9D23-6C5658C870FB}" destId="{0EF53BF8-C287-4ADA-A64F-E642079120E3}" srcOrd="3" destOrd="0" parTransId="{7DB2AAA3-4913-44F0-AF5B-E151BE2074BF}" sibTransId="{8454391C-5F11-41D7-A259-527CD8DF0B1F}"/>
    <dgm:cxn modelId="{17F364E6-3035-4484-B3B1-76E0E345FD7D}" type="presParOf" srcId="{4706DDF4-FE93-459F-8556-36E5EEC1DDDA}" destId="{08DFD94F-4372-48CD-94F7-95ECA5AE9C3C}" srcOrd="0" destOrd="0" presId="urn:microsoft.com/office/officeart/2005/8/layout/cycle2"/>
    <dgm:cxn modelId="{4AC9E8DC-BA7B-4E12-A0D0-1236CD24A803}" type="presParOf" srcId="{4706DDF4-FE93-459F-8556-36E5EEC1DDDA}" destId="{866BC25E-1654-461D-9FF7-3785CF9123E2}" srcOrd="1" destOrd="0" presId="urn:microsoft.com/office/officeart/2005/8/layout/cycle2"/>
    <dgm:cxn modelId="{DD4FEADE-A5D6-4FD7-8D2E-4DC31B657F57}" type="presParOf" srcId="{866BC25E-1654-461D-9FF7-3785CF9123E2}" destId="{40F5E55F-B17B-413E-AE46-C6C281BF07D0}" srcOrd="0" destOrd="0" presId="urn:microsoft.com/office/officeart/2005/8/layout/cycle2"/>
    <dgm:cxn modelId="{E3847A88-18BE-4655-9A9E-8943DCF10C7A}" type="presParOf" srcId="{4706DDF4-FE93-459F-8556-36E5EEC1DDDA}" destId="{573ECBFF-E869-4E44-84CC-D6A217B4EEAC}" srcOrd="2" destOrd="0" presId="urn:microsoft.com/office/officeart/2005/8/layout/cycle2"/>
    <dgm:cxn modelId="{88DC4F0D-ABEB-481F-874B-081E904F3F4C}" type="presParOf" srcId="{4706DDF4-FE93-459F-8556-36E5EEC1DDDA}" destId="{87110848-2868-4E10-B1A0-A2A256F4EEB0}" srcOrd="3" destOrd="0" presId="urn:microsoft.com/office/officeart/2005/8/layout/cycle2"/>
    <dgm:cxn modelId="{D8DA8677-1CA3-4B31-9D09-5FA0F54A5462}" type="presParOf" srcId="{87110848-2868-4E10-B1A0-A2A256F4EEB0}" destId="{0452A872-A9C5-43CC-BEA2-A5BAF58176BD}" srcOrd="0" destOrd="0" presId="urn:microsoft.com/office/officeart/2005/8/layout/cycle2"/>
    <dgm:cxn modelId="{C6A3B252-6694-40FC-A069-7660846EE25E}" type="presParOf" srcId="{4706DDF4-FE93-459F-8556-36E5EEC1DDDA}" destId="{A23C1BA2-C240-4909-AE22-484B4EDE1F0C}" srcOrd="4" destOrd="0" presId="urn:microsoft.com/office/officeart/2005/8/layout/cycle2"/>
    <dgm:cxn modelId="{DFBB5A74-D22F-48F9-AFFA-BBB23C4F4994}" type="presParOf" srcId="{4706DDF4-FE93-459F-8556-36E5EEC1DDDA}" destId="{2D8A7A18-EDC7-43CA-83CD-6955EB110D85}" srcOrd="5" destOrd="0" presId="urn:microsoft.com/office/officeart/2005/8/layout/cycle2"/>
    <dgm:cxn modelId="{4744761B-3E77-4136-A673-0605650C6C9B}" type="presParOf" srcId="{2D8A7A18-EDC7-43CA-83CD-6955EB110D85}" destId="{92037744-D059-4A80-BE6B-630D6741B79D}" srcOrd="0" destOrd="0" presId="urn:microsoft.com/office/officeart/2005/8/layout/cycle2"/>
    <dgm:cxn modelId="{05235CD5-3180-4186-9699-8EA0EB79BD02}" type="presParOf" srcId="{4706DDF4-FE93-459F-8556-36E5EEC1DDDA}" destId="{211296AF-7C56-496F-A014-6D2350928471}" srcOrd="6" destOrd="0" presId="urn:microsoft.com/office/officeart/2005/8/layout/cycle2"/>
    <dgm:cxn modelId="{16C487DA-BEE2-4440-A019-1125487E1E4A}" type="presParOf" srcId="{4706DDF4-FE93-459F-8556-36E5EEC1DDDA}" destId="{21987640-A0F8-4176-983D-3E45C837BD40}" srcOrd="7" destOrd="0" presId="urn:microsoft.com/office/officeart/2005/8/layout/cycle2"/>
    <dgm:cxn modelId="{8E3C902A-8FD9-4F1C-A50C-81BD647C207A}" type="presParOf" srcId="{21987640-A0F8-4176-983D-3E45C837BD40}" destId="{89E7B43C-F82D-464B-8167-250C7C23BBCF}" srcOrd="0" destOrd="0" presId="urn:microsoft.com/office/officeart/2005/8/layout/cycle2"/>
  </dgm:cxnLst>
  <dgm:bg/>
  <dgm:whole/>
  <dgm:extLst>
    <a:ext uri="http://schemas.microsoft.com/office/drawing/2008/diagram">
      <dsp:dataModelExt xmlns=""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07B2046-B447-4410-9ED7-37A985251E6B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F6052BE0-8920-499B-99A6-88D452BBE11A}">
      <dgm:prSet phldrT="[Text]"/>
      <dgm:spPr/>
      <dgm:t>
        <a:bodyPr/>
        <a:lstStyle/>
        <a:p>
          <a:r>
            <a:rPr lang="cs-CZ" dirty="0" smtClean="0"/>
            <a:t>z</a:t>
          </a:r>
          <a:endParaRPr lang="cs-CZ" dirty="0"/>
        </a:p>
      </dgm:t>
    </dgm:pt>
    <dgm:pt modelId="{10400A29-2859-4DF4-87AC-1BE59371DCD9}" type="parTrans" cxnId="{5370684B-C6B2-4913-8EDB-5B5112ACE25C}">
      <dgm:prSet/>
      <dgm:spPr/>
      <dgm:t>
        <a:bodyPr/>
        <a:lstStyle/>
        <a:p>
          <a:endParaRPr lang="cs-CZ"/>
        </a:p>
      </dgm:t>
    </dgm:pt>
    <dgm:pt modelId="{132AA024-EADF-4CB7-8C3A-3A6F802F81B3}" type="sibTrans" cxnId="{5370684B-C6B2-4913-8EDB-5B5112ACE25C}">
      <dgm:prSet/>
      <dgm:spPr/>
      <dgm:t>
        <a:bodyPr/>
        <a:lstStyle/>
        <a:p>
          <a:endParaRPr lang="cs-CZ"/>
        </a:p>
      </dgm:t>
    </dgm:pt>
    <dgm:pt modelId="{4F352808-A246-413C-9C2B-5359628E775C}">
      <dgm:prSet phldrT="[Text]"/>
      <dgm:spPr/>
      <dgm:t>
        <a:bodyPr/>
        <a:lstStyle/>
        <a:p>
          <a:r>
            <a:rPr lang="cs-CZ" dirty="0" smtClean="0"/>
            <a:t>a</a:t>
          </a:r>
          <a:endParaRPr lang="cs-CZ" dirty="0"/>
        </a:p>
      </dgm:t>
    </dgm:pt>
    <dgm:pt modelId="{62B7C12E-24AE-4D9C-A95E-504E2A7B4C01}" type="parTrans" cxnId="{94256A7D-F83B-48C6-A092-82E6775F6EFA}">
      <dgm:prSet/>
      <dgm:spPr/>
      <dgm:t>
        <a:bodyPr/>
        <a:lstStyle/>
        <a:p>
          <a:endParaRPr lang="cs-CZ"/>
        </a:p>
      </dgm:t>
    </dgm:pt>
    <dgm:pt modelId="{C4105464-F051-43C9-95F1-2A72097EE802}" type="sibTrans" cxnId="{94256A7D-F83B-48C6-A092-82E6775F6EFA}">
      <dgm:prSet/>
      <dgm:spPr/>
      <dgm:t>
        <a:bodyPr/>
        <a:lstStyle/>
        <a:p>
          <a:endParaRPr lang="cs-CZ"/>
        </a:p>
      </dgm:t>
    </dgm:pt>
    <dgm:pt modelId="{91A1874D-44AD-43FC-BA06-C664D8ECC532}">
      <dgm:prSet phldrT="[Text]"/>
      <dgm:spPr/>
      <dgm:t>
        <a:bodyPr/>
        <a:lstStyle/>
        <a:p>
          <a:r>
            <a:rPr lang="cs-CZ" dirty="0" smtClean="0"/>
            <a:t>m</a:t>
          </a:r>
          <a:endParaRPr lang="cs-CZ" dirty="0"/>
        </a:p>
      </dgm:t>
    </dgm:pt>
    <dgm:pt modelId="{DF6806EA-4417-4049-A3AC-E8E038D0DF6D}" type="parTrans" cxnId="{09F65CB7-881A-4912-88F5-38BDDD16627C}">
      <dgm:prSet/>
      <dgm:spPr/>
      <dgm:t>
        <a:bodyPr/>
        <a:lstStyle/>
        <a:p>
          <a:endParaRPr lang="cs-CZ"/>
        </a:p>
      </dgm:t>
    </dgm:pt>
    <dgm:pt modelId="{272D406C-50FE-4137-BC98-EED8D76B0A7D}" type="sibTrans" cxnId="{09F65CB7-881A-4912-88F5-38BDDD16627C}">
      <dgm:prSet/>
      <dgm:spPr/>
      <dgm:t>
        <a:bodyPr/>
        <a:lstStyle/>
        <a:p>
          <a:endParaRPr lang="cs-CZ"/>
        </a:p>
      </dgm:t>
    </dgm:pt>
    <dgm:pt modelId="{EECBE9B3-C9CB-4066-8E1D-4D4CEF931101}">
      <dgm:prSet phldrT="[Text]"/>
      <dgm:spPr/>
      <dgm:t>
        <a:bodyPr/>
        <a:lstStyle/>
        <a:p>
          <a:r>
            <a:rPr lang="cs-CZ" dirty="0" smtClean="0"/>
            <a:t>y</a:t>
          </a:r>
          <a:endParaRPr lang="cs-CZ" dirty="0"/>
        </a:p>
      </dgm:t>
    </dgm:pt>
    <dgm:pt modelId="{F995065D-F272-4631-8914-14A5B564D3CF}" type="parTrans" cxnId="{B0055759-1282-4153-8508-AD7002FDBA79}">
      <dgm:prSet/>
      <dgm:spPr/>
      <dgm:t>
        <a:bodyPr/>
        <a:lstStyle/>
        <a:p>
          <a:endParaRPr lang="cs-CZ"/>
        </a:p>
      </dgm:t>
    </dgm:pt>
    <dgm:pt modelId="{4596720F-997B-4CA1-943B-1DB0B0D37C12}" type="sibTrans" cxnId="{B0055759-1282-4153-8508-AD7002FDBA79}">
      <dgm:prSet/>
      <dgm:spPr/>
      <dgm:t>
        <a:bodyPr/>
        <a:lstStyle/>
        <a:p>
          <a:endParaRPr lang="cs-CZ"/>
        </a:p>
      </dgm:t>
    </dgm:pt>
    <dgm:pt modelId="{C77053DD-353A-4993-BABA-56A7F72B459D}">
      <dgm:prSet phldrT="[Text]"/>
      <dgm:spPr/>
      <dgm:t>
        <a:bodyPr/>
        <a:lstStyle/>
        <a:p>
          <a:r>
            <a:rPr lang="cs-CZ" dirty="0" smtClean="0"/>
            <a:t>k</a:t>
          </a:r>
          <a:endParaRPr lang="cs-CZ" dirty="0"/>
        </a:p>
      </dgm:t>
    </dgm:pt>
    <dgm:pt modelId="{8BC87057-A082-4061-9489-6AB94B825FA9}" type="parTrans" cxnId="{61C215AD-E645-4BBE-8C82-15A1F9BC4BC2}">
      <dgm:prSet/>
      <dgm:spPr/>
      <dgm:t>
        <a:bodyPr/>
        <a:lstStyle/>
        <a:p>
          <a:endParaRPr lang="cs-CZ"/>
        </a:p>
      </dgm:t>
    </dgm:pt>
    <dgm:pt modelId="{1157240C-3CD9-43E0-8EF6-B73568B3F48B}" type="sibTrans" cxnId="{61C215AD-E645-4BBE-8C82-15A1F9BC4BC2}">
      <dgm:prSet/>
      <dgm:spPr/>
      <dgm:t>
        <a:bodyPr/>
        <a:lstStyle/>
        <a:p>
          <a:endParaRPr lang="cs-CZ"/>
        </a:p>
      </dgm:t>
    </dgm:pt>
    <dgm:pt modelId="{C65F4659-6EF0-4573-9550-EB0BD09E5B68}">
      <dgm:prSet phldrT="[Text]"/>
      <dgm:spPr/>
      <dgm:t>
        <a:bodyPr/>
        <a:lstStyle/>
        <a:p>
          <a:r>
            <a:rPr lang="cs-CZ" dirty="0" smtClean="0"/>
            <a:t>a</a:t>
          </a:r>
          <a:endParaRPr lang="cs-CZ" dirty="0"/>
        </a:p>
      </dgm:t>
    </dgm:pt>
    <dgm:pt modelId="{51B097BB-5D09-4FDC-8296-42D12A3A1CA1}" type="parTrans" cxnId="{0F679CF7-5B7A-426C-B791-2372A4046407}">
      <dgm:prSet/>
      <dgm:spPr/>
      <dgm:t>
        <a:bodyPr/>
        <a:lstStyle/>
        <a:p>
          <a:endParaRPr lang="cs-CZ"/>
        </a:p>
      </dgm:t>
    </dgm:pt>
    <dgm:pt modelId="{271A87E2-4231-450B-B9EA-C29EB1D60A81}" type="sibTrans" cxnId="{0F679CF7-5B7A-426C-B791-2372A4046407}">
      <dgm:prSet/>
      <dgm:spPr/>
      <dgm:t>
        <a:bodyPr/>
        <a:lstStyle/>
        <a:p>
          <a:endParaRPr lang="cs-CZ"/>
        </a:p>
      </dgm:t>
    </dgm:pt>
    <dgm:pt modelId="{9360A8EE-0B49-4494-A70E-75CA04CFC9E1}">
      <dgm:prSet phldrT="[Text]"/>
      <dgm:spPr/>
      <dgm:t>
        <a:bodyPr/>
        <a:lstStyle/>
        <a:p>
          <a:r>
            <a:rPr lang="cs-CZ" dirty="0" smtClean="0"/>
            <a:t>t</a:t>
          </a:r>
          <a:endParaRPr lang="cs-CZ" dirty="0"/>
        </a:p>
      </dgm:t>
    </dgm:pt>
    <dgm:pt modelId="{5837EEBF-6F71-459A-8042-9BF9CB2B37F0}" type="parTrans" cxnId="{99CC7FAB-43E5-453C-AB46-A19E02EA994F}">
      <dgm:prSet/>
      <dgm:spPr/>
      <dgm:t>
        <a:bodyPr/>
        <a:lstStyle/>
        <a:p>
          <a:endParaRPr lang="cs-CZ"/>
        </a:p>
      </dgm:t>
    </dgm:pt>
    <dgm:pt modelId="{55A5DA29-4475-4D33-9ABB-18BBC82BB9F3}" type="sibTrans" cxnId="{99CC7FAB-43E5-453C-AB46-A19E02EA994F}">
      <dgm:prSet/>
      <dgm:spPr/>
      <dgm:t>
        <a:bodyPr/>
        <a:lstStyle/>
        <a:p>
          <a:endParaRPr lang="cs-CZ"/>
        </a:p>
      </dgm:t>
    </dgm:pt>
    <dgm:pt modelId="{B06CE980-C05D-487A-8FC0-94945D4B365A}" type="pres">
      <dgm:prSet presAssocID="{807B2046-B447-4410-9ED7-37A985251E6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1445EF0-DD4A-43EA-A154-EBB52D27BA18}" type="pres">
      <dgm:prSet presAssocID="{F6052BE0-8920-499B-99A6-88D452BBE11A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3BBDEA0-B83C-47D0-AC1E-3DB2A77B6B3F}" type="pres">
      <dgm:prSet presAssocID="{132AA024-EADF-4CB7-8C3A-3A6F802F81B3}" presName="sibTrans" presStyleLbl="sibTrans2D1" presStyleIdx="0" presStyleCnt="7"/>
      <dgm:spPr/>
      <dgm:t>
        <a:bodyPr/>
        <a:lstStyle/>
        <a:p>
          <a:endParaRPr lang="cs-CZ"/>
        </a:p>
      </dgm:t>
    </dgm:pt>
    <dgm:pt modelId="{75D2BAE9-DDE0-4280-854E-BA94B1F8BDFF}" type="pres">
      <dgm:prSet presAssocID="{132AA024-EADF-4CB7-8C3A-3A6F802F81B3}" presName="connectorText" presStyleLbl="sibTrans2D1" presStyleIdx="0" presStyleCnt="7"/>
      <dgm:spPr/>
      <dgm:t>
        <a:bodyPr/>
        <a:lstStyle/>
        <a:p>
          <a:endParaRPr lang="cs-CZ"/>
        </a:p>
      </dgm:t>
    </dgm:pt>
    <dgm:pt modelId="{78E48AA4-21D8-487A-9EEF-8CFBCE6927E9}" type="pres">
      <dgm:prSet presAssocID="{4F352808-A246-413C-9C2B-5359628E775C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BE1275-B31B-4CA4-BA8A-13EF96792874}" type="pres">
      <dgm:prSet presAssocID="{C4105464-F051-43C9-95F1-2A72097EE802}" presName="sibTrans" presStyleLbl="sibTrans2D1" presStyleIdx="1" presStyleCnt="7"/>
      <dgm:spPr/>
      <dgm:t>
        <a:bodyPr/>
        <a:lstStyle/>
        <a:p>
          <a:endParaRPr lang="cs-CZ"/>
        </a:p>
      </dgm:t>
    </dgm:pt>
    <dgm:pt modelId="{668E62E4-15EC-4809-AFA8-DE3351397622}" type="pres">
      <dgm:prSet presAssocID="{C4105464-F051-43C9-95F1-2A72097EE802}" presName="connectorText" presStyleLbl="sibTrans2D1" presStyleIdx="1" presStyleCnt="7"/>
      <dgm:spPr/>
      <dgm:t>
        <a:bodyPr/>
        <a:lstStyle/>
        <a:p>
          <a:endParaRPr lang="cs-CZ"/>
        </a:p>
      </dgm:t>
    </dgm:pt>
    <dgm:pt modelId="{820CBB7E-9C73-4F9F-B705-2E580AC15107}" type="pres">
      <dgm:prSet presAssocID="{91A1874D-44AD-43FC-BA06-C664D8ECC532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D2E696-F48A-48DB-84FD-A77C00EB3FD9}" type="pres">
      <dgm:prSet presAssocID="{272D406C-50FE-4137-BC98-EED8D76B0A7D}" presName="sibTrans" presStyleLbl="sibTrans2D1" presStyleIdx="2" presStyleCnt="7"/>
      <dgm:spPr/>
      <dgm:t>
        <a:bodyPr/>
        <a:lstStyle/>
        <a:p>
          <a:endParaRPr lang="cs-CZ"/>
        </a:p>
      </dgm:t>
    </dgm:pt>
    <dgm:pt modelId="{121C125F-A62F-4183-B54F-4145F4A2DF1B}" type="pres">
      <dgm:prSet presAssocID="{272D406C-50FE-4137-BC98-EED8D76B0A7D}" presName="connectorText" presStyleLbl="sibTrans2D1" presStyleIdx="2" presStyleCnt="7"/>
      <dgm:spPr/>
      <dgm:t>
        <a:bodyPr/>
        <a:lstStyle/>
        <a:p>
          <a:endParaRPr lang="cs-CZ"/>
        </a:p>
      </dgm:t>
    </dgm:pt>
    <dgm:pt modelId="{E3ED654C-922C-4BD0-A45B-AF9C1A749573}" type="pres">
      <dgm:prSet presAssocID="{EECBE9B3-C9CB-4066-8E1D-4D4CEF931101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C1FF62-F0E3-4FDB-BFF8-2E24BE2CF147}" type="pres">
      <dgm:prSet presAssocID="{4596720F-997B-4CA1-943B-1DB0B0D37C12}" presName="sibTrans" presStyleLbl="sibTrans2D1" presStyleIdx="3" presStyleCnt="7"/>
      <dgm:spPr/>
      <dgm:t>
        <a:bodyPr/>
        <a:lstStyle/>
        <a:p>
          <a:endParaRPr lang="cs-CZ"/>
        </a:p>
      </dgm:t>
    </dgm:pt>
    <dgm:pt modelId="{A70927F4-C11A-4141-B5CE-1815CFF57272}" type="pres">
      <dgm:prSet presAssocID="{4596720F-997B-4CA1-943B-1DB0B0D37C12}" presName="connectorText" presStyleLbl="sibTrans2D1" presStyleIdx="3" presStyleCnt="7"/>
      <dgm:spPr/>
      <dgm:t>
        <a:bodyPr/>
        <a:lstStyle/>
        <a:p>
          <a:endParaRPr lang="cs-CZ"/>
        </a:p>
      </dgm:t>
    </dgm:pt>
    <dgm:pt modelId="{E9A67824-5294-4349-BEF8-C7B8B88B7599}" type="pres">
      <dgm:prSet presAssocID="{C77053DD-353A-4993-BABA-56A7F72B459D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26F07B4-6827-4B17-A440-7219B07A15BF}" type="pres">
      <dgm:prSet presAssocID="{1157240C-3CD9-43E0-8EF6-B73568B3F48B}" presName="sibTrans" presStyleLbl="sibTrans2D1" presStyleIdx="4" presStyleCnt="7"/>
      <dgm:spPr/>
      <dgm:t>
        <a:bodyPr/>
        <a:lstStyle/>
        <a:p>
          <a:endParaRPr lang="cs-CZ"/>
        </a:p>
      </dgm:t>
    </dgm:pt>
    <dgm:pt modelId="{D2160601-E341-462C-BAF3-58F1AEBD74CB}" type="pres">
      <dgm:prSet presAssocID="{1157240C-3CD9-43E0-8EF6-B73568B3F48B}" presName="connectorText" presStyleLbl="sibTrans2D1" presStyleIdx="4" presStyleCnt="7"/>
      <dgm:spPr/>
      <dgm:t>
        <a:bodyPr/>
        <a:lstStyle/>
        <a:p>
          <a:endParaRPr lang="cs-CZ"/>
        </a:p>
      </dgm:t>
    </dgm:pt>
    <dgm:pt modelId="{A8F32474-18A3-4B6A-BAE2-99BF186D43FC}" type="pres">
      <dgm:prSet presAssocID="{C65F4659-6EF0-4573-9550-EB0BD09E5B68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C2DA62-555D-4CD0-92F6-FC018444840A}" type="pres">
      <dgm:prSet presAssocID="{271A87E2-4231-450B-B9EA-C29EB1D60A81}" presName="sibTrans" presStyleLbl="sibTrans2D1" presStyleIdx="5" presStyleCnt="7"/>
      <dgm:spPr/>
      <dgm:t>
        <a:bodyPr/>
        <a:lstStyle/>
        <a:p>
          <a:endParaRPr lang="cs-CZ"/>
        </a:p>
      </dgm:t>
    </dgm:pt>
    <dgm:pt modelId="{D1B1EFE8-00E5-4902-A508-0975FC6B833D}" type="pres">
      <dgm:prSet presAssocID="{271A87E2-4231-450B-B9EA-C29EB1D60A81}" presName="connectorText" presStyleLbl="sibTrans2D1" presStyleIdx="5" presStyleCnt="7"/>
      <dgm:spPr/>
      <dgm:t>
        <a:bodyPr/>
        <a:lstStyle/>
        <a:p>
          <a:endParaRPr lang="cs-CZ"/>
        </a:p>
      </dgm:t>
    </dgm:pt>
    <dgm:pt modelId="{928C9DBD-81C5-49FE-B62C-9123B6D5C55F}" type="pres">
      <dgm:prSet presAssocID="{9360A8EE-0B49-4494-A70E-75CA04CFC9E1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E50C36-C671-4FC2-8814-7FFA8A079A3B}" type="pres">
      <dgm:prSet presAssocID="{55A5DA29-4475-4D33-9ABB-18BBC82BB9F3}" presName="sibTrans" presStyleLbl="sibTrans2D1" presStyleIdx="6" presStyleCnt="7"/>
      <dgm:spPr/>
      <dgm:t>
        <a:bodyPr/>
        <a:lstStyle/>
        <a:p>
          <a:endParaRPr lang="cs-CZ"/>
        </a:p>
      </dgm:t>
    </dgm:pt>
    <dgm:pt modelId="{8D56C79B-D4DD-4ED6-A25F-63FA4C75CA31}" type="pres">
      <dgm:prSet presAssocID="{55A5DA29-4475-4D33-9ABB-18BBC82BB9F3}" presName="connectorText" presStyleLbl="sibTrans2D1" presStyleIdx="6" presStyleCnt="7"/>
      <dgm:spPr/>
      <dgm:t>
        <a:bodyPr/>
        <a:lstStyle/>
        <a:p>
          <a:endParaRPr lang="cs-CZ"/>
        </a:p>
      </dgm:t>
    </dgm:pt>
  </dgm:ptLst>
  <dgm:cxnLst>
    <dgm:cxn modelId="{5370684B-C6B2-4913-8EDB-5B5112ACE25C}" srcId="{807B2046-B447-4410-9ED7-37A985251E6B}" destId="{F6052BE0-8920-499B-99A6-88D452BBE11A}" srcOrd="0" destOrd="0" parTransId="{10400A29-2859-4DF4-87AC-1BE59371DCD9}" sibTransId="{132AA024-EADF-4CB7-8C3A-3A6F802F81B3}"/>
    <dgm:cxn modelId="{E3B15DE9-A1C1-4A8A-8BFE-C9143CC7EA4B}" type="presOf" srcId="{271A87E2-4231-450B-B9EA-C29EB1D60A81}" destId="{D1B1EFE8-00E5-4902-A508-0975FC6B833D}" srcOrd="1" destOrd="0" presId="urn:microsoft.com/office/officeart/2005/8/layout/cycle2"/>
    <dgm:cxn modelId="{CF9F2B6B-4BB5-46D0-AA41-733047931763}" type="presOf" srcId="{C65F4659-6EF0-4573-9550-EB0BD09E5B68}" destId="{A8F32474-18A3-4B6A-BAE2-99BF186D43FC}" srcOrd="0" destOrd="0" presId="urn:microsoft.com/office/officeart/2005/8/layout/cycle2"/>
    <dgm:cxn modelId="{8BCFBC5E-D02C-46A0-8B13-BA48B84CD3D5}" type="presOf" srcId="{C4105464-F051-43C9-95F1-2A72097EE802}" destId="{E6BE1275-B31B-4CA4-BA8A-13EF96792874}" srcOrd="0" destOrd="0" presId="urn:microsoft.com/office/officeart/2005/8/layout/cycle2"/>
    <dgm:cxn modelId="{350D4037-E936-41AD-913C-EEFDA57F6359}" type="presOf" srcId="{4596720F-997B-4CA1-943B-1DB0B0D37C12}" destId="{A70927F4-C11A-4141-B5CE-1815CFF57272}" srcOrd="1" destOrd="0" presId="urn:microsoft.com/office/officeart/2005/8/layout/cycle2"/>
    <dgm:cxn modelId="{310FCC4C-C196-4C86-91FA-FE0A11940C12}" type="presOf" srcId="{132AA024-EADF-4CB7-8C3A-3A6F802F81B3}" destId="{43BBDEA0-B83C-47D0-AC1E-3DB2A77B6B3F}" srcOrd="0" destOrd="0" presId="urn:microsoft.com/office/officeart/2005/8/layout/cycle2"/>
    <dgm:cxn modelId="{0F679CF7-5B7A-426C-B791-2372A4046407}" srcId="{807B2046-B447-4410-9ED7-37A985251E6B}" destId="{C65F4659-6EF0-4573-9550-EB0BD09E5B68}" srcOrd="5" destOrd="0" parTransId="{51B097BB-5D09-4FDC-8296-42D12A3A1CA1}" sibTransId="{271A87E2-4231-450B-B9EA-C29EB1D60A81}"/>
    <dgm:cxn modelId="{C02A009D-65BB-4561-8E9A-658204B4F0D2}" type="presOf" srcId="{F6052BE0-8920-499B-99A6-88D452BBE11A}" destId="{01445EF0-DD4A-43EA-A154-EBB52D27BA18}" srcOrd="0" destOrd="0" presId="urn:microsoft.com/office/officeart/2005/8/layout/cycle2"/>
    <dgm:cxn modelId="{B0055759-1282-4153-8508-AD7002FDBA79}" srcId="{807B2046-B447-4410-9ED7-37A985251E6B}" destId="{EECBE9B3-C9CB-4066-8E1D-4D4CEF931101}" srcOrd="3" destOrd="0" parTransId="{F995065D-F272-4631-8914-14A5B564D3CF}" sibTransId="{4596720F-997B-4CA1-943B-1DB0B0D37C12}"/>
    <dgm:cxn modelId="{02DB6758-FD42-453B-9EAD-06CEEA33943C}" type="presOf" srcId="{4F352808-A246-413C-9C2B-5359628E775C}" destId="{78E48AA4-21D8-487A-9EEF-8CFBCE6927E9}" srcOrd="0" destOrd="0" presId="urn:microsoft.com/office/officeart/2005/8/layout/cycle2"/>
    <dgm:cxn modelId="{DD1310ED-7566-41B3-B5AF-83D9F9701BB0}" type="presOf" srcId="{EECBE9B3-C9CB-4066-8E1D-4D4CEF931101}" destId="{E3ED654C-922C-4BD0-A45B-AF9C1A749573}" srcOrd="0" destOrd="0" presId="urn:microsoft.com/office/officeart/2005/8/layout/cycle2"/>
    <dgm:cxn modelId="{4DEF71EF-DC95-4924-A6C0-71473BC45D86}" type="presOf" srcId="{807B2046-B447-4410-9ED7-37A985251E6B}" destId="{B06CE980-C05D-487A-8FC0-94945D4B365A}" srcOrd="0" destOrd="0" presId="urn:microsoft.com/office/officeart/2005/8/layout/cycle2"/>
    <dgm:cxn modelId="{09F65CB7-881A-4912-88F5-38BDDD16627C}" srcId="{807B2046-B447-4410-9ED7-37A985251E6B}" destId="{91A1874D-44AD-43FC-BA06-C664D8ECC532}" srcOrd="2" destOrd="0" parTransId="{DF6806EA-4417-4049-A3AC-E8E038D0DF6D}" sibTransId="{272D406C-50FE-4137-BC98-EED8D76B0A7D}"/>
    <dgm:cxn modelId="{AFD904F2-BC2F-47E8-A9A1-9F38E7B1B787}" type="presOf" srcId="{91A1874D-44AD-43FC-BA06-C664D8ECC532}" destId="{820CBB7E-9C73-4F9F-B705-2E580AC15107}" srcOrd="0" destOrd="0" presId="urn:microsoft.com/office/officeart/2005/8/layout/cycle2"/>
    <dgm:cxn modelId="{287A01C1-7DB2-43E8-B765-BA65236043AA}" type="presOf" srcId="{C77053DD-353A-4993-BABA-56A7F72B459D}" destId="{E9A67824-5294-4349-BEF8-C7B8B88B7599}" srcOrd="0" destOrd="0" presId="urn:microsoft.com/office/officeart/2005/8/layout/cycle2"/>
    <dgm:cxn modelId="{99F5382C-5557-46B5-9253-325DCDDD71AF}" type="presOf" srcId="{1157240C-3CD9-43E0-8EF6-B73568B3F48B}" destId="{026F07B4-6827-4B17-A440-7219B07A15BF}" srcOrd="0" destOrd="0" presId="urn:microsoft.com/office/officeart/2005/8/layout/cycle2"/>
    <dgm:cxn modelId="{8702C06C-396B-4E59-9DC9-2A4BB4EA6684}" type="presOf" srcId="{9360A8EE-0B49-4494-A70E-75CA04CFC9E1}" destId="{928C9DBD-81C5-49FE-B62C-9123B6D5C55F}" srcOrd="0" destOrd="0" presId="urn:microsoft.com/office/officeart/2005/8/layout/cycle2"/>
    <dgm:cxn modelId="{A44D785D-AA5B-4A81-A54C-E943047AB9C6}" type="presOf" srcId="{C4105464-F051-43C9-95F1-2A72097EE802}" destId="{668E62E4-15EC-4809-AFA8-DE3351397622}" srcOrd="1" destOrd="0" presId="urn:microsoft.com/office/officeart/2005/8/layout/cycle2"/>
    <dgm:cxn modelId="{0AAD71CE-0B07-4CC5-BC66-70E7979CDABB}" type="presOf" srcId="{55A5DA29-4475-4D33-9ABB-18BBC82BB9F3}" destId="{8D56C79B-D4DD-4ED6-A25F-63FA4C75CA31}" srcOrd="1" destOrd="0" presId="urn:microsoft.com/office/officeart/2005/8/layout/cycle2"/>
    <dgm:cxn modelId="{D4204A33-DCD4-4092-99B9-64754506C43C}" type="presOf" srcId="{271A87E2-4231-450B-B9EA-C29EB1D60A81}" destId="{54C2DA62-555D-4CD0-92F6-FC018444840A}" srcOrd="0" destOrd="0" presId="urn:microsoft.com/office/officeart/2005/8/layout/cycle2"/>
    <dgm:cxn modelId="{94256A7D-F83B-48C6-A092-82E6775F6EFA}" srcId="{807B2046-B447-4410-9ED7-37A985251E6B}" destId="{4F352808-A246-413C-9C2B-5359628E775C}" srcOrd="1" destOrd="0" parTransId="{62B7C12E-24AE-4D9C-A95E-504E2A7B4C01}" sibTransId="{C4105464-F051-43C9-95F1-2A72097EE802}"/>
    <dgm:cxn modelId="{FBEA5FBD-DC43-4B56-AEFF-A1CE5C763546}" type="presOf" srcId="{132AA024-EADF-4CB7-8C3A-3A6F802F81B3}" destId="{75D2BAE9-DDE0-4280-854E-BA94B1F8BDFF}" srcOrd="1" destOrd="0" presId="urn:microsoft.com/office/officeart/2005/8/layout/cycle2"/>
    <dgm:cxn modelId="{52424B0D-7586-43A6-9A00-E2108EE161C6}" type="presOf" srcId="{4596720F-997B-4CA1-943B-1DB0B0D37C12}" destId="{53C1FF62-F0E3-4FDB-BFF8-2E24BE2CF147}" srcOrd="0" destOrd="0" presId="urn:microsoft.com/office/officeart/2005/8/layout/cycle2"/>
    <dgm:cxn modelId="{99CC7FAB-43E5-453C-AB46-A19E02EA994F}" srcId="{807B2046-B447-4410-9ED7-37A985251E6B}" destId="{9360A8EE-0B49-4494-A70E-75CA04CFC9E1}" srcOrd="6" destOrd="0" parTransId="{5837EEBF-6F71-459A-8042-9BF9CB2B37F0}" sibTransId="{55A5DA29-4475-4D33-9ABB-18BBC82BB9F3}"/>
    <dgm:cxn modelId="{3E004822-4016-4E41-8DE2-8A10313CAF88}" type="presOf" srcId="{1157240C-3CD9-43E0-8EF6-B73568B3F48B}" destId="{D2160601-E341-462C-BAF3-58F1AEBD74CB}" srcOrd="1" destOrd="0" presId="urn:microsoft.com/office/officeart/2005/8/layout/cycle2"/>
    <dgm:cxn modelId="{F58E8089-CC13-4DE0-8A12-7A0419AA9EF0}" type="presOf" srcId="{272D406C-50FE-4137-BC98-EED8D76B0A7D}" destId="{2BD2E696-F48A-48DB-84FD-A77C00EB3FD9}" srcOrd="0" destOrd="0" presId="urn:microsoft.com/office/officeart/2005/8/layout/cycle2"/>
    <dgm:cxn modelId="{61C215AD-E645-4BBE-8C82-15A1F9BC4BC2}" srcId="{807B2046-B447-4410-9ED7-37A985251E6B}" destId="{C77053DD-353A-4993-BABA-56A7F72B459D}" srcOrd="4" destOrd="0" parTransId="{8BC87057-A082-4061-9489-6AB94B825FA9}" sibTransId="{1157240C-3CD9-43E0-8EF6-B73568B3F48B}"/>
    <dgm:cxn modelId="{0D2B46AD-10A1-425F-A78A-01A501330BEF}" type="presOf" srcId="{55A5DA29-4475-4D33-9ABB-18BBC82BB9F3}" destId="{47E50C36-C671-4FC2-8814-7FFA8A079A3B}" srcOrd="0" destOrd="0" presId="urn:microsoft.com/office/officeart/2005/8/layout/cycle2"/>
    <dgm:cxn modelId="{8C5524CC-BA5B-4D2E-865C-4C09916CA0BC}" type="presOf" srcId="{272D406C-50FE-4137-BC98-EED8D76B0A7D}" destId="{121C125F-A62F-4183-B54F-4145F4A2DF1B}" srcOrd="1" destOrd="0" presId="urn:microsoft.com/office/officeart/2005/8/layout/cycle2"/>
    <dgm:cxn modelId="{1A799260-FFD4-4EEA-83CF-303D705B7E19}" type="presParOf" srcId="{B06CE980-C05D-487A-8FC0-94945D4B365A}" destId="{01445EF0-DD4A-43EA-A154-EBB52D27BA18}" srcOrd="0" destOrd="0" presId="urn:microsoft.com/office/officeart/2005/8/layout/cycle2"/>
    <dgm:cxn modelId="{808AAEDA-99B5-4220-840F-EAB62C9A3B8C}" type="presParOf" srcId="{B06CE980-C05D-487A-8FC0-94945D4B365A}" destId="{43BBDEA0-B83C-47D0-AC1E-3DB2A77B6B3F}" srcOrd="1" destOrd="0" presId="urn:microsoft.com/office/officeart/2005/8/layout/cycle2"/>
    <dgm:cxn modelId="{8E05B140-69E6-432E-8A7F-B1206F72D691}" type="presParOf" srcId="{43BBDEA0-B83C-47D0-AC1E-3DB2A77B6B3F}" destId="{75D2BAE9-DDE0-4280-854E-BA94B1F8BDFF}" srcOrd="0" destOrd="0" presId="urn:microsoft.com/office/officeart/2005/8/layout/cycle2"/>
    <dgm:cxn modelId="{DAD6F375-90AF-4D41-863A-4C52BE5E740F}" type="presParOf" srcId="{B06CE980-C05D-487A-8FC0-94945D4B365A}" destId="{78E48AA4-21D8-487A-9EEF-8CFBCE6927E9}" srcOrd="2" destOrd="0" presId="urn:microsoft.com/office/officeart/2005/8/layout/cycle2"/>
    <dgm:cxn modelId="{B7F0DB22-85F4-4508-89C6-CEA5CC9A96BA}" type="presParOf" srcId="{B06CE980-C05D-487A-8FC0-94945D4B365A}" destId="{E6BE1275-B31B-4CA4-BA8A-13EF96792874}" srcOrd="3" destOrd="0" presId="urn:microsoft.com/office/officeart/2005/8/layout/cycle2"/>
    <dgm:cxn modelId="{5A9B75DA-B90F-493F-A8A2-D24B1A0BE9B2}" type="presParOf" srcId="{E6BE1275-B31B-4CA4-BA8A-13EF96792874}" destId="{668E62E4-15EC-4809-AFA8-DE3351397622}" srcOrd="0" destOrd="0" presId="urn:microsoft.com/office/officeart/2005/8/layout/cycle2"/>
    <dgm:cxn modelId="{4241960E-B611-4825-AC87-30BE69773FAB}" type="presParOf" srcId="{B06CE980-C05D-487A-8FC0-94945D4B365A}" destId="{820CBB7E-9C73-4F9F-B705-2E580AC15107}" srcOrd="4" destOrd="0" presId="urn:microsoft.com/office/officeart/2005/8/layout/cycle2"/>
    <dgm:cxn modelId="{CCC13422-59F6-4A4E-8D73-1875594A30A1}" type="presParOf" srcId="{B06CE980-C05D-487A-8FC0-94945D4B365A}" destId="{2BD2E696-F48A-48DB-84FD-A77C00EB3FD9}" srcOrd="5" destOrd="0" presId="urn:microsoft.com/office/officeart/2005/8/layout/cycle2"/>
    <dgm:cxn modelId="{9DF58AF4-5532-4B01-86D1-1452A54311CA}" type="presParOf" srcId="{2BD2E696-F48A-48DB-84FD-A77C00EB3FD9}" destId="{121C125F-A62F-4183-B54F-4145F4A2DF1B}" srcOrd="0" destOrd="0" presId="urn:microsoft.com/office/officeart/2005/8/layout/cycle2"/>
    <dgm:cxn modelId="{17A234CF-3395-4B7F-ACD0-D243A28AE523}" type="presParOf" srcId="{B06CE980-C05D-487A-8FC0-94945D4B365A}" destId="{E3ED654C-922C-4BD0-A45B-AF9C1A749573}" srcOrd="6" destOrd="0" presId="urn:microsoft.com/office/officeart/2005/8/layout/cycle2"/>
    <dgm:cxn modelId="{7BA774FD-A3E4-471E-B37D-C1A887F7D0C2}" type="presParOf" srcId="{B06CE980-C05D-487A-8FC0-94945D4B365A}" destId="{53C1FF62-F0E3-4FDB-BFF8-2E24BE2CF147}" srcOrd="7" destOrd="0" presId="urn:microsoft.com/office/officeart/2005/8/layout/cycle2"/>
    <dgm:cxn modelId="{3E65638C-2898-4194-B6D1-5E2672C7EC48}" type="presParOf" srcId="{53C1FF62-F0E3-4FDB-BFF8-2E24BE2CF147}" destId="{A70927F4-C11A-4141-B5CE-1815CFF57272}" srcOrd="0" destOrd="0" presId="urn:microsoft.com/office/officeart/2005/8/layout/cycle2"/>
    <dgm:cxn modelId="{DBEFFD50-109F-4EBE-8875-55E481C277A1}" type="presParOf" srcId="{B06CE980-C05D-487A-8FC0-94945D4B365A}" destId="{E9A67824-5294-4349-BEF8-C7B8B88B7599}" srcOrd="8" destOrd="0" presId="urn:microsoft.com/office/officeart/2005/8/layout/cycle2"/>
    <dgm:cxn modelId="{4854AB41-C9C3-4FCC-92E1-AF48F2F79C4E}" type="presParOf" srcId="{B06CE980-C05D-487A-8FC0-94945D4B365A}" destId="{026F07B4-6827-4B17-A440-7219B07A15BF}" srcOrd="9" destOrd="0" presId="urn:microsoft.com/office/officeart/2005/8/layout/cycle2"/>
    <dgm:cxn modelId="{9E09408C-374B-4188-AEB7-0586B0F376B9}" type="presParOf" srcId="{026F07B4-6827-4B17-A440-7219B07A15BF}" destId="{D2160601-E341-462C-BAF3-58F1AEBD74CB}" srcOrd="0" destOrd="0" presId="urn:microsoft.com/office/officeart/2005/8/layout/cycle2"/>
    <dgm:cxn modelId="{B6AD1240-5267-42C0-96CF-AD2BDF922B22}" type="presParOf" srcId="{B06CE980-C05D-487A-8FC0-94945D4B365A}" destId="{A8F32474-18A3-4B6A-BAE2-99BF186D43FC}" srcOrd="10" destOrd="0" presId="urn:microsoft.com/office/officeart/2005/8/layout/cycle2"/>
    <dgm:cxn modelId="{E1E0166B-910F-412E-A799-5594BDB66159}" type="presParOf" srcId="{B06CE980-C05D-487A-8FC0-94945D4B365A}" destId="{54C2DA62-555D-4CD0-92F6-FC018444840A}" srcOrd="11" destOrd="0" presId="urn:microsoft.com/office/officeart/2005/8/layout/cycle2"/>
    <dgm:cxn modelId="{C1CB0964-7D43-4972-B4B9-D9A5ACA7F09C}" type="presParOf" srcId="{54C2DA62-555D-4CD0-92F6-FC018444840A}" destId="{D1B1EFE8-00E5-4902-A508-0975FC6B833D}" srcOrd="0" destOrd="0" presId="urn:microsoft.com/office/officeart/2005/8/layout/cycle2"/>
    <dgm:cxn modelId="{B5C92F1E-A36F-464A-A526-06C3391BBEA4}" type="presParOf" srcId="{B06CE980-C05D-487A-8FC0-94945D4B365A}" destId="{928C9DBD-81C5-49FE-B62C-9123B6D5C55F}" srcOrd="12" destOrd="0" presId="urn:microsoft.com/office/officeart/2005/8/layout/cycle2"/>
    <dgm:cxn modelId="{0CD02473-D2CB-40D6-B7B6-4F6D22C5F88F}" type="presParOf" srcId="{B06CE980-C05D-487A-8FC0-94945D4B365A}" destId="{47E50C36-C671-4FC2-8814-7FFA8A079A3B}" srcOrd="13" destOrd="0" presId="urn:microsoft.com/office/officeart/2005/8/layout/cycle2"/>
    <dgm:cxn modelId="{C5B8C454-CAC6-433A-ACE9-44C6F95282D5}" type="presParOf" srcId="{47E50C36-C671-4FC2-8814-7FFA8A079A3B}" destId="{8D56C79B-D4DD-4ED6-A25F-63FA4C75CA31}" srcOrd="0" destOrd="0" presId="urn:microsoft.com/office/officeart/2005/8/layout/cycle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B481DC9-DEF1-4605-9D23-6C5658C870FB}" type="doc">
      <dgm:prSet loTypeId="urn:microsoft.com/office/officeart/2005/8/layout/cycle2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A1A18735-8495-42E2-A774-7AB39C7FF951}">
      <dgm:prSet phldrT="[Text]"/>
      <dgm:spPr/>
      <dgm:t>
        <a:bodyPr/>
        <a:lstStyle/>
        <a:p>
          <a:r>
            <a:rPr lang="cs-CZ" dirty="0" smtClean="0"/>
            <a:t>h</a:t>
          </a:r>
          <a:endParaRPr lang="cs-CZ" dirty="0"/>
        </a:p>
      </dgm:t>
    </dgm:pt>
    <dgm:pt modelId="{29BF084D-F4DC-4AAC-A9B5-9AFFBDCFF535}" type="parTrans" cxnId="{E71CC04D-F4AA-43F0-8EFC-208B8603EBF5}">
      <dgm:prSet/>
      <dgm:spPr/>
      <dgm:t>
        <a:bodyPr/>
        <a:lstStyle/>
        <a:p>
          <a:endParaRPr lang="cs-CZ"/>
        </a:p>
      </dgm:t>
    </dgm:pt>
    <dgm:pt modelId="{C6C02EE9-B0E1-474C-AA63-A09FBC631DA9}" type="sibTrans" cxnId="{E71CC04D-F4AA-43F0-8EFC-208B8603EBF5}">
      <dgm:prSet/>
      <dgm:spPr/>
      <dgm:t>
        <a:bodyPr/>
        <a:lstStyle/>
        <a:p>
          <a:endParaRPr lang="cs-CZ"/>
        </a:p>
      </dgm:t>
    </dgm:pt>
    <dgm:pt modelId="{EFED27A8-2A58-4F2F-BEF6-9866BFF8CB0A}">
      <dgm:prSet phldrT="[Text]"/>
      <dgm:spPr/>
      <dgm:t>
        <a:bodyPr/>
        <a:lstStyle/>
        <a:p>
          <a:r>
            <a:rPr lang="cs-CZ" dirty="0" smtClean="0"/>
            <a:t>l</a:t>
          </a:r>
          <a:endParaRPr lang="cs-CZ" dirty="0"/>
        </a:p>
      </dgm:t>
    </dgm:pt>
    <dgm:pt modelId="{739A1B61-E6DB-4670-8156-C16720AAF34A}" type="parTrans" cxnId="{F5C06A45-BA1B-4406-B34B-7FB7307EA7E3}">
      <dgm:prSet/>
      <dgm:spPr/>
      <dgm:t>
        <a:bodyPr/>
        <a:lstStyle/>
        <a:p>
          <a:endParaRPr lang="cs-CZ"/>
        </a:p>
      </dgm:t>
    </dgm:pt>
    <dgm:pt modelId="{B279670D-4A85-49B7-A3BA-730FE4BA04E1}" type="sibTrans" cxnId="{F5C06A45-BA1B-4406-B34B-7FB7307EA7E3}">
      <dgm:prSet/>
      <dgm:spPr/>
      <dgm:t>
        <a:bodyPr/>
        <a:lstStyle/>
        <a:p>
          <a:endParaRPr lang="cs-CZ"/>
        </a:p>
      </dgm:t>
    </dgm:pt>
    <dgm:pt modelId="{AF286764-6064-4C16-9EF0-F0C2D0994610}">
      <dgm:prSet phldrT="[Text]"/>
      <dgm:spPr/>
      <dgm:t>
        <a:bodyPr/>
        <a:lstStyle/>
        <a:p>
          <a:r>
            <a:rPr lang="cs-CZ" dirty="0" smtClean="0"/>
            <a:t>e</a:t>
          </a:r>
          <a:endParaRPr lang="cs-CZ" dirty="0"/>
        </a:p>
      </dgm:t>
    </dgm:pt>
    <dgm:pt modelId="{582FC82A-F927-4754-82C3-193D5D0DA7AB}" type="parTrans" cxnId="{2B516F00-AAEB-4E50-AE3C-628F69A00E36}">
      <dgm:prSet/>
      <dgm:spPr/>
      <dgm:t>
        <a:bodyPr/>
        <a:lstStyle/>
        <a:p>
          <a:endParaRPr lang="cs-CZ"/>
        </a:p>
      </dgm:t>
    </dgm:pt>
    <dgm:pt modelId="{7A8AD815-6CAE-4953-BACB-FB92C0789538}" type="sibTrans" cxnId="{2B516F00-AAEB-4E50-AE3C-628F69A00E36}">
      <dgm:prSet/>
      <dgm:spPr/>
      <dgm:t>
        <a:bodyPr/>
        <a:lstStyle/>
        <a:p>
          <a:endParaRPr lang="cs-CZ"/>
        </a:p>
      </dgm:t>
    </dgm:pt>
    <dgm:pt modelId="{0EF53BF8-C287-4ADA-A64F-E642079120E3}">
      <dgm:prSet phldrT="[Text]"/>
      <dgm:spPr/>
      <dgm:t>
        <a:bodyPr/>
        <a:lstStyle/>
        <a:p>
          <a:r>
            <a:rPr lang="cs-CZ" dirty="0" smtClean="0"/>
            <a:t>m</a:t>
          </a:r>
          <a:endParaRPr lang="cs-CZ" dirty="0"/>
        </a:p>
      </dgm:t>
    </dgm:pt>
    <dgm:pt modelId="{7DB2AAA3-4913-44F0-AF5B-E151BE2074BF}" type="parTrans" cxnId="{528B81DE-ADFB-420E-8A36-39399F137CDB}">
      <dgm:prSet/>
      <dgm:spPr/>
      <dgm:t>
        <a:bodyPr/>
        <a:lstStyle/>
        <a:p>
          <a:endParaRPr lang="cs-CZ"/>
        </a:p>
      </dgm:t>
    </dgm:pt>
    <dgm:pt modelId="{8454391C-5F11-41D7-A259-527CD8DF0B1F}" type="sibTrans" cxnId="{528B81DE-ADFB-420E-8A36-39399F137CDB}">
      <dgm:prSet/>
      <dgm:spPr/>
      <dgm:t>
        <a:bodyPr/>
        <a:lstStyle/>
        <a:p>
          <a:endParaRPr lang="cs-CZ"/>
        </a:p>
      </dgm:t>
    </dgm:pt>
    <dgm:pt modelId="{723AA182-B326-4273-91C6-5216F2840D2B}">
      <dgm:prSet phldrT="[Text]"/>
      <dgm:spPr/>
      <dgm:t>
        <a:bodyPr/>
        <a:lstStyle/>
        <a:p>
          <a:r>
            <a:rPr lang="cs-CZ" dirty="0" smtClean="0"/>
            <a:t>ý</a:t>
          </a:r>
          <a:endParaRPr lang="cs-CZ" dirty="0"/>
        </a:p>
      </dgm:t>
    </dgm:pt>
    <dgm:pt modelId="{23009FD6-A891-42E9-A4C8-90D095551999}" type="parTrans" cxnId="{AF64DA37-0699-4CD9-8EB0-8E95664ED6DF}">
      <dgm:prSet/>
      <dgm:spPr/>
      <dgm:t>
        <a:bodyPr/>
        <a:lstStyle/>
        <a:p>
          <a:endParaRPr lang="cs-CZ"/>
        </a:p>
      </dgm:t>
    </dgm:pt>
    <dgm:pt modelId="{0126C0EF-05CC-4341-BFE9-B793366BE65D}" type="sibTrans" cxnId="{AF64DA37-0699-4CD9-8EB0-8E95664ED6DF}">
      <dgm:prSet/>
      <dgm:spPr/>
      <dgm:t>
        <a:bodyPr/>
        <a:lstStyle/>
        <a:p>
          <a:endParaRPr lang="cs-CZ"/>
        </a:p>
      </dgm:t>
    </dgm:pt>
    <dgm:pt modelId="{2546BEEC-7A56-4ED2-96DB-5D42F2DE71D3}">
      <dgm:prSet phldrT="[Text]"/>
      <dgm:spPr/>
      <dgm:t>
        <a:bodyPr/>
        <a:lstStyle/>
        <a:p>
          <a:r>
            <a:rPr lang="cs-CZ" dirty="0" smtClean="0"/>
            <a:t>ž</a:t>
          </a:r>
          <a:endParaRPr lang="cs-CZ" dirty="0"/>
        </a:p>
      </dgm:t>
    </dgm:pt>
    <dgm:pt modelId="{A1F83C81-9A65-4633-97E8-7BD837943531}" type="parTrans" cxnId="{698C6BA7-3DD1-46D3-B368-B38647D97755}">
      <dgm:prSet/>
      <dgm:spPr/>
      <dgm:t>
        <a:bodyPr/>
        <a:lstStyle/>
        <a:p>
          <a:endParaRPr lang="cs-CZ"/>
        </a:p>
      </dgm:t>
    </dgm:pt>
    <dgm:pt modelId="{918B4B60-A955-463F-9F0E-D2B6B783D9CD}" type="sibTrans" cxnId="{698C6BA7-3DD1-46D3-B368-B38647D97755}">
      <dgm:prSet/>
      <dgm:spPr/>
      <dgm:t>
        <a:bodyPr/>
        <a:lstStyle/>
        <a:p>
          <a:endParaRPr lang="cs-CZ"/>
        </a:p>
      </dgm:t>
    </dgm:pt>
    <dgm:pt modelId="{3E2470E8-658C-41E8-9CE7-A1D978BAC61E}">
      <dgm:prSet phldrT="[Text]"/>
      <dgm:spPr/>
      <dgm:t>
        <a:bodyPr/>
        <a:lstStyle/>
        <a:p>
          <a:r>
            <a:rPr lang="cs-CZ" dirty="0" smtClean="0"/>
            <a:t>ď</a:t>
          </a:r>
          <a:endParaRPr lang="cs-CZ" dirty="0"/>
        </a:p>
      </dgm:t>
    </dgm:pt>
    <dgm:pt modelId="{2FB2CFD5-66FF-4164-BF97-276FDFEAA552}" type="parTrans" cxnId="{5B65F543-01BC-4E02-A849-32E375AF4299}">
      <dgm:prSet/>
      <dgm:spPr/>
      <dgm:t>
        <a:bodyPr/>
        <a:lstStyle/>
        <a:p>
          <a:endParaRPr lang="cs-CZ"/>
        </a:p>
      </dgm:t>
    </dgm:pt>
    <dgm:pt modelId="{5C644183-BDD5-476D-A090-F094A67CF395}" type="sibTrans" cxnId="{5B65F543-01BC-4E02-A849-32E375AF4299}">
      <dgm:prSet/>
      <dgm:spPr/>
      <dgm:t>
        <a:bodyPr/>
        <a:lstStyle/>
        <a:p>
          <a:endParaRPr lang="cs-CZ"/>
        </a:p>
      </dgm:t>
    </dgm:pt>
    <dgm:pt modelId="{4706DDF4-FE93-459F-8556-36E5EEC1DDDA}" type="pres">
      <dgm:prSet presAssocID="{8B481DC9-DEF1-4605-9D23-6C5658C870F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8DFD94F-4372-48CD-94F7-95ECA5AE9C3C}" type="pres">
      <dgm:prSet presAssocID="{A1A18735-8495-42E2-A774-7AB39C7FF951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66BC25E-1654-461D-9FF7-3785CF9123E2}" type="pres">
      <dgm:prSet presAssocID="{C6C02EE9-B0E1-474C-AA63-A09FBC631DA9}" presName="sibTrans" presStyleLbl="sibTrans2D1" presStyleIdx="0" presStyleCnt="7"/>
      <dgm:spPr/>
      <dgm:t>
        <a:bodyPr/>
        <a:lstStyle/>
        <a:p>
          <a:endParaRPr lang="cs-CZ"/>
        </a:p>
      </dgm:t>
    </dgm:pt>
    <dgm:pt modelId="{40F5E55F-B17B-413E-AE46-C6C281BF07D0}" type="pres">
      <dgm:prSet presAssocID="{C6C02EE9-B0E1-474C-AA63-A09FBC631DA9}" presName="connectorText" presStyleLbl="sibTrans2D1" presStyleIdx="0" presStyleCnt="7"/>
      <dgm:spPr/>
      <dgm:t>
        <a:bodyPr/>
        <a:lstStyle/>
        <a:p>
          <a:endParaRPr lang="cs-CZ"/>
        </a:p>
      </dgm:t>
    </dgm:pt>
    <dgm:pt modelId="{573ECBFF-E869-4E44-84CC-D6A217B4EEAC}" type="pres">
      <dgm:prSet presAssocID="{EFED27A8-2A58-4F2F-BEF6-9866BFF8CB0A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7110848-2868-4E10-B1A0-A2A256F4EEB0}" type="pres">
      <dgm:prSet presAssocID="{B279670D-4A85-49B7-A3BA-730FE4BA04E1}" presName="sibTrans" presStyleLbl="sibTrans2D1" presStyleIdx="1" presStyleCnt="7"/>
      <dgm:spPr/>
      <dgm:t>
        <a:bodyPr/>
        <a:lstStyle/>
        <a:p>
          <a:endParaRPr lang="cs-CZ"/>
        </a:p>
      </dgm:t>
    </dgm:pt>
    <dgm:pt modelId="{0452A872-A9C5-43CC-BEA2-A5BAF58176BD}" type="pres">
      <dgm:prSet presAssocID="{B279670D-4A85-49B7-A3BA-730FE4BA04E1}" presName="connectorText" presStyleLbl="sibTrans2D1" presStyleIdx="1" presStyleCnt="7"/>
      <dgm:spPr/>
      <dgm:t>
        <a:bodyPr/>
        <a:lstStyle/>
        <a:p>
          <a:endParaRPr lang="cs-CZ"/>
        </a:p>
      </dgm:t>
    </dgm:pt>
    <dgm:pt modelId="{A23C1BA2-C240-4909-AE22-484B4EDE1F0C}" type="pres">
      <dgm:prSet presAssocID="{AF286764-6064-4C16-9EF0-F0C2D0994610}" presName="node" presStyleLbl="node1" presStyleIdx="2" presStyleCnt="7" custRadScaleRad="100854" custRadScaleInc="295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D8A7A18-EDC7-43CA-83CD-6955EB110D85}" type="pres">
      <dgm:prSet presAssocID="{7A8AD815-6CAE-4953-BACB-FB92C0789538}" presName="sibTrans" presStyleLbl="sibTrans2D1" presStyleIdx="2" presStyleCnt="7"/>
      <dgm:spPr/>
      <dgm:t>
        <a:bodyPr/>
        <a:lstStyle/>
        <a:p>
          <a:endParaRPr lang="cs-CZ"/>
        </a:p>
      </dgm:t>
    </dgm:pt>
    <dgm:pt modelId="{92037744-D059-4A80-BE6B-630D6741B79D}" type="pres">
      <dgm:prSet presAssocID="{7A8AD815-6CAE-4953-BACB-FB92C0789538}" presName="connectorText" presStyleLbl="sibTrans2D1" presStyleIdx="2" presStyleCnt="7"/>
      <dgm:spPr/>
      <dgm:t>
        <a:bodyPr/>
        <a:lstStyle/>
        <a:p>
          <a:endParaRPr lang="cs-CZ"/>
        </a:p>
      </dgm:t>
    </dgm:pt>
    <dgm:pt modelId="{211296AF-7C56-496F-A014-6D2350928471}" type="pres">
      <dgm:prSet presAssocID="{0EF53BF8-C287-4ADA-A64F-E642079120E3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987640-A0F8-4176-983D-3E45C837BD40}" type="pres">
      <dgm:prSet presAssocID="{8454391C-5F11-41D7-A259-527CD8DF0B1F}" presName="sibTrans" presStyleLbl="sibTrans2D1" presStyleIdx="3" presStyleCnt="7"/>
      <dgm:spPr/>
      <dgm:t>
        <a:bodyPr/>
        <a:lstStyle/>
        <a:p>
          <a:endParaRPr lang="cs-CZ"/>
        </a:p>
      </dgm:t>
    </dgm:pt>
    <dgm:pt modelId="{89E7B43C-F82D-464B-8167-250C7C23BBCF}" type="pres">
      <dgm:prSet presAssocID="{8454391C-5F11-41D7-A259-527CD8DF0B1F}" presName="connectorText" presStyleLbl="sibTrans2D1" presStyleIdx="3" presStyleCnt="7"/>
      <dgm:spPr/>
      <dgm:t>
        <a:bodyPr/>
        <a:lstStyle/>
        <a:p>
          <a:endParaRPr lang="cs-CZ"/>
        </a:p>
      </dgm:t>
    </dgm:pt>
    <dgm:pt modelId="{7615B75F-28A4-42E1-B97D-EA65FAE7A605}" type="pres">
      <dgm:prSet presAssocID="{723AA182-B326-4273-91C6-5216F2840D2B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B462121-2E5C-49E8-B304-E9DE46956BCC}" type="pres">
      <dgm:prSet presAssocID="{0126C0EF-05CC-4341-BFE9-B793366BE65D}" presName="sibTrans" presStyleLbl="sibTrans2D1" presStyleIdx="4" presStyleCnt="7"/>
      <dgm:spPr/>
      <dgm:t>
        <a:bodyPr/>
        <a:lstStyle/>
        <a:p>
          <a:endParaRPr lang="cs-CZ"/>
        </a:p>
      </dgm:t>
    </dgm:pt>
    <dgm:pt modelId="{3E924CCF-F091-44F4-ACB9-91DD7A9CEB9D}" type="pres">
      <dgm:prSet presAssocID="{0126C0EF-05CC-4341-BFE9-B793366BE65D}" presName="connectorText" presStyleLbl="sibTrans2D1" presStyleIdx="4" presStyleCnt="7"/>
      <dgm:spPr/>
      <dgm:t>
        <a:bodyPr/>
        <a:lstStyle/>
        <a:p>
          <a:endParaRPr lang="cs-CZ"/>
        </a:p>
      </dgm:t>
    </dgm:pt>
    <dgm:pt modelId="{D31FF19C-5815-41CA-B30D-6E380C52D2C7}" type="pres">
      <dgm:prSet presAssocID="{2546BEEC-7A56-4ED2-96DB-5D42F2DE71D3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056C514-E94C-4A74-B85B-10FE631501E5}" type="pres">
      <dgm:prSet presAssocID="{918B4B60-A955-463F-9F0E-D2B6B783D9CD}" presName="sibTrans" presStyleLbl="sibTrans2D1" presStyleIdx="5" presStyleCnt="7"/>
      <dgm:spPr/>
      <dgm:t>
        <a:bodyPr/>
        <a:lstStyle/>
        <a:p>
          <a:endParaRPr lang="cs-CZ"/>
        </a:p>
      </dgm:t>
    </dgm:pt>
    <dgm:pt modelId="{4D513A55-E069-4144-ABFC-AB0DE8564052}" type="pres">
      <dgm:prSet presAssocID="{918B4B60-A955-463F-9F0E-D2B6B783D9CD}" presName="connectorText" presStyleLbl="sibTrans2D1" presStyleIdx="5" presStyleCnt="7"/>
      <dgm:spPr/>
      <dgm:t>
        <a:bodyPr/>
        <a:lstStyle/>
        <a:p>
          <a:endParaRPr lang="cs-CZ"/>
        </a:p>
      </dgm:t>
    </dgm:pt>
    <dgm:pt modelId="{9406AC78-4709-451D-BEE1-6F230D8612AF}" type="pres">
      <dgm:prSet presAssocID="{3E2470E8-658C-41E8-9CE7-A1D978BAC61E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8257772-4F70-4E7F-A7DA-404BF1E1EFA9}" type="pres">
      <dgm:prSet presAssocID="{5C644183-BDD5-476D-A090-F094A67CF395}" presName="sibTrans" presStyleLbl="sibTrans2D1" presStyleIdx="6" presStyleCnt="7"/>
      <dgm:spPr/>
      <dgm:t>
        <a:bodyPr/>
        <a:lstStyle/>
        <a:p>
          <a:endParaRPr lang="cs-CZ"/>
        </a:p>
      </dgm:t>
    </dgm:pt>
    <dgm:pt modelId="{BAEFA487-CC98-4E50-BF1E-75B0EA0DD3B7}" type="pres">
      <dgm:prSet presAssocID="{5C644183-BDD5-476D-A090-F094A67CF395}" presName="connectorText" presStyleLbl="sibTrans2D1" presStyleIdx="6" presStyleCnt="7"/>
      <dgm:spPr/>
      <dgm:t>
        <a:bodyPr/>
        <a:lstStyle/>
        <a:p>
          <a:endParaRPr lang="cs-CZ"/>
        </a:p>
      </dgm:t>
    </dgm:pt>
  </dgm:ptLst>
  <dgm:cxnLst>
    <dgm:cxn modelId="{096653EC-5D65-499A-A4ED-F35FBB54B5D6}" type="presOf" srcId="{5C644183-BDD5-476D-A090-F094A67CF395}" destId="{B8257772-4F70-4E7F-A7DA-404BF1E1EFA9}" srcOrd="0" destOrd="0" presId="urn:microsoft.com/office/officeart/2005/8/layout/cycle2"/>
    <dgm:cxn modelId="{F5C06A45-BA1B-4406-B34B-7FB7307EA7E3}" srcId="{8B481DC9-DEF1-4605-9D23-6C5658C870FB}" destId="{EFED27A8-2A58-4F2F-BEF6-9866BFF8CB0A}" srcOrd="1" destOrd="0" parTransId="{739A1B61-E6DB-4670-8156-C16720AAF34A}" sibTransId="{B279670D-4A85-49B7-A3BA-730FE4BA04E1}"/>
    <dgm:cxn modelId="{0A0FB71D-86A9-4E7F-8D6D-88B3C54C0DBE}" type="presOf" srcId="{0126C0EF-05CC-4341-BFE9-B793366BE65D}" destId="{3E924CCF-F091-44F4-ACB9-91DD7A9CEB9D}" srcOrd="1" destOrd="0" presId="urn:microsoft.com/office/officeart/2005/8/layout/cycle2"/>
    <dgm:cxn modelId="{A260755C-01DA-43E0-B5B0-B3E8D05E224F}" type="presOf" srcId="{B279670D-4A85-49B7-A3BA-730FE4BA04E1}" destId="{87110848-2868-4E10-B1A0-A2A256F4EEB0}" srcOrd="0" destOrd="0" presId="urn:microsoft.com/office/officeart/2005/8/layout/cycle2"/>
    <dgm:cxn modelId="{DEC4DF7C-A0F1-4890-9790-2C80E1C2FD5F}" type="presOf" srcId="{0EF53BF8-C287-4ADA-A64F-E642079120E3}" destId="{211296AF-7C56-496F-A014-6D2350928471}" srcOrd="0" destOrd="0" presId="urn:microsoft.com/office/officeart/2005/8/layout/cycle2"/>
    <dgm:cxn modelId="{2759672D-6299-48C8-A217-E90657C72B7F}" type="presOf" srcId="{723AA182-B326-4273-91C6-5216F2840D2B}" destId="{7615B75F-28A4-42E1-B97D-EA65FAE7A605}" srcOrd="0" destOrd="0" presId="urn:microsoft.com/office/officeart/2005/8/layout/cycle2"/>
    <dgm:cxn modelId="{B8E95FBD-33FD-4A5B-87F9-2452AB54D124}" type="presOf" srcId="{8B481DC9-DEF1-4605-9D23-6C5658C870FB}" destId="{4706DDF4-FE93-459F-8556-36E5EEC1DDDA}" srcOrd="0" destOrd="0" presId="urn:microsoft.com/office/officeart/2005/8/layout/cycle2"/>
    <dgm:cxn modelId="{A3AEED5C-A0B8-40AF-8176-AD00680831D8}" type="presOf" srcId="{C6C02EE9-B0E1-474C-AA63-A09FBC631DA9}" destId="{40F5E55F-B17B-413E-AE46-C6C281BF07D0}" srcOrd="1" destOrd="0" presId="urn:microsoft.com/office/officeart/2005/8/layout/cycle2"/>
    <dgm:cxn modelId="{E71CC04D-F4AA-43F0-8EFC-208B8603EBF5}" srcId="{8B481DC9-DEF1-4605-9D23-6C5658C870FB}" destId="{A1A18735-8495-42E2-A774-7AB39C7FF951}" srcOrd="0" destOrd="0" parTransId="{29BF084D-F4DC-4AAC-A9B5-9AFFBDCFF535}" sibTransId="{C6C02EE9-B0E1-474C-AA63-A09FBC631DA9}"/>
    <dgm:cxn modelId="{2B516F00-AAEB-4E50-AE3C-628F69A00E36}" srcId="{8B481DC9-DEF1-4605-9D23-6C5658C870FB}" destId="{AF286764-6064-4C16-9EF0-F0C2D0994610}" srcOrd="2" destOrd="0" parTransId="{582FC82A-F927-4754-82C3-193D5D0DA7AB}" sibTransId="{7A8AD815-6CAE-4953-BACB-FB92C0789538}"/>
    <dgm:cxn modelId="{75C7E755-1913-417D-B4FD-894F50EB6E42}" type="presOf" srcId="{5C644183-BDD5-476D-A090-F094A67CF395}" destId="{BAEFA487-CC98-4E50-BF1E-75B0EA0DD3B7}" srcOrd="1" destOrd="0" presId="urn:microsoft.com/office/officeart/2005/8/layout/cycle2"/>
    <dgm:cxn modelId="{45448812-8226-435D-87BF-90C9905325AC}" type="presOf" srcId="{8454391C-5F11-41D7-A259-527CD8DF0B1F}" destId="{21987640-A0F8-4176-983D-3E45C837BD40}" srcOrd="0" destOrd="0" presId="urn:microsoft.com/office/officeart/2005/8/layout/cycle2"/>
    <dgm:cxn modelId="{CE36B8DC-CFE3-49B4-99CA-FE2682993903}" type="presOf" srcId="{8454391C-5F11-41D7-A259-527CD8DF0B1F}" destId="{89E7B43C-F82D-464B-8167-250C7C23BBCF}" srcOrd="1" destOrd="0" presId="urn:microsoft.com/office/officeart/2005/8/layout/cycle2"/>
    <dgm:cxn modelId="{BB570064-2610-40C2-BF7C-665F65DB5EDF}" type="presOf" srcId="{0126C0EF-05CC-4341-BFE9-B793366BE65D}" destId="{CB462121-2E5C-49E8-B304-E9DE46956BCC}" srcOrd="0" destOrd="0" presId="urn:microsoft.com/office/officeart/2005/8/layout/cycle2"/>
    <dgm:cxn modelId="{528B81DE-ADFB-420E-8A36-39399F137CDB}" srcId="{8B481DC9-DEF1-4605-9D23-6C5658C870FB}" destId="{0EF53BF8-C287-4ADA-A64F-E642079120E3}" srcOrd="3" destOrd="0" parTransId="{7DB2AAA3-4913-44F0-AF5B-E151BE2074BF}" sibTransId="{8454391C-5F11-41D7-A259-527CD8DF0B1F}"/>
    <dgm:cxn modelId="{698C6BA7-3DD1-46D3-B368-B38647D97755}" srcId="{8B481DC9-DEF1-4605-9D23-6C5658C870FB}" destId="{2546BEEC-7A56-4ED2-96DB-5D42F2DE71D3}" srcOrd="5" destOrd="0" parTransId="{A1F83C81-9A65-4633-97E8-7BD837943531}" sibTransId="{918B4B60-A955-463F-9F0E-D2B6B783D9CD}"/>
    <dgm:cxn modelId="{0976F15B-ED19-4199-B37A-AE7529E62A2B}" type="presOf" srcId="{AF286764-6064-4C16-9EF0-F0C2D0994610}" destId="{A23C1BA2-C240-4909-AE22-484B4EDE1F0C}" srcOrd="0" destOrd="0" presId="urn:microsoft.com/office/officeart/2005/8/layout/cycle2"/>
    <dgm:cxn modelId="{AF64DA37-0699-4CD9-8EB0-8E95664ED6DF}" srcId="{8B481DC9-DEF1-4605-9D23-6C5658C870FB}" destId="{723AA182-B326-4273-91C6-5216F2840D2B}" srcOrd="4" destOrd="0" parTransId="{23009FD6-A891-42E9-A4C8-90D095551999}" sibTransId="{0126C0EF-05CC-4341-BFE9-B793366BE65D}"/>
    <dgm:cxn modelId="{F43ADE8E-A7ED-40CE-9125-DFB1D4A5E2CE}" type="presOf" srcId="{A1A18735-8495-42E2-A774-7AB39C7FF951}" destId="{08DFD94F-4372-48CD-94F7-95ECA5AE9C3C}" srcOrd="0" destOrd="0" presId="urn:microsoft.com/office/officeart/2005/8/layout/cycle2"/>
    <dgm:cxn modelId="{B35F3B8C-A04A-4207-9D3B-F00FD4145828}" type="presOf" srcId="{918B4B60-A955-463F-9F0E-D2B6B783D9CD}" destId="{3056C514-E94C-4A74-B85B-10FE631501E5}" srcOrd="0" destOrd="0" presId="urn:microsoft.com/office/officeart/2005/8/layout/cycle2"/>
    <dgm:cxn modelId="{3E7C07A8-E07E-4A81-A479-3DEB2BDB07AB}" type="presOf" srcId="{7A8AD815-6CAE-4953-BACB-FB92C0789538}" destId="{2D8A7A18-EDC7-43CA-83CD-6955EB110D85}" srcOrd="0" destOrd="0" presId="urn:microsoft.com/office/officeart/2005/8/layout/cycle2"/>
    <dgm:cxn modelId="{BA636238-2139-4053-8374-68DA9398F76C}" type="presOf" srcId="{2546BEEC-7A56-4ED2-96DB-5D42F2DE71D3}" destId="{D31FF19C-5815-41CA-B30D-6E380C52D2C7}" srcOrd="0" destOrd="0" presId="urn:microsoft.com/office/officeart/2005/8/layout/cycle2"/>
    <dgm:cxn modelId="{59390690-0DF0-4AD9-B7C0-4AB251C7E129}" type="presOf" srcId="{B279670D-4A85-49B7-A3BA-730FE4BA04E1}" destId="{0452A872-A9C5-43CC-BEA2-A5BAF58176BD}" srcOrd="1" destOrd="0" presId="urn:microsoft.com/office/officeart/2005/8/layout/cycle2"/>
    <dgm:cxn modelId="{C14C75C6-3C9C-4652-988F-0182C079EC26}" type="presOf" srcId="{EFED27A8-2A58-4F2F-BEF6-9866BFF8CB0A}" destId="{573ECBFF-E869-4E44-84CC-D6A217B4EEAC}" srcOrd="0" destOrd="0" presId="urn:microsoft.com/office/officeart/2005/8/layout/cycle2"/>
    <dgm:cxn modelId="{D4ECEDA4-51A9-4A88-93CA-2F3BA53408CE}" type="presOf" srcId="{918B4B60-A955-463F-9F0E-D2B6B783D9CD}" destId="{4D513A55-E069-4144-ABFC-AB0DE8564052}" srcOrd="1" destOrd="0" presId="urn:microsoft.com/office/officeart/2005/8/layout/cycle2"/>
    <dgm:cxn modelId="{5B65F543-01BC-4E02-A849-32E375AF4299}" srcId="{8B481DC9-DEF1-4605-9D23-6C5658C870FB}" destId="{3E2470E8-658C-41E8-9CE7-A1D978BAC61E}" srcOrd="6" destOrd="0" parTransId="{2FB2CFD5-66FF-4164-BF97-276FDFEAA552}" sibTransId="{5C644183-BDD5-476D-A090-F094A67CF395}"/>
    <dgm:cxn modelId="{77018F3F-1BF3-4067-8473-7CC86B2E1CA2}" type="presOf" srcId="{3E2470E8-658C-41E8-9CE7-A1D978BAC61E}" destId="{9406AC78-4709-451D-BEE1-6F230D8612AF}" srcOrd="0" destOrd="0" presId="urn:microsoft.com/office/officeart/2005/8/layout/cycle2"/>
    <dgm:cxn modelId="{77340EB4-C846-41D8-B423-71E634F02FCD}" type="presOf" srcId="{7A8AD815-6CAE-4953-BACB-FB92C0789538}" destId="{92037744-D059-4A80-BE6B-630D6741B79D}" srcOrd="1" destOrd="0" presId="urn:microsoft.com/office/officeart/2005/8/layout/cycle2"/>
    <dgm:cxn modelId="{922B61EA-BFD6-4B0D-962D-0D5267DD956E}" type="presOf" srcId="{C6C02EE9-B0E1-474C-AA63-A09FBC631DA9}" destId="{866BC25E-1654-461D-9FF7-3785CF9123E2}" srcOrd="0" destOrd="0" presId="urn:microsoft.com/office/officeart/2005/8/layout/cycle2"/>
    <dgm:cxn modelId="{C413B76F-75F5-4120-BED8-E45A86CAB81D}" type="presParOf" srcId="{4706DDF4-FE93-459F-8556-36E5EEC1DDDA}" destId="{08DFD94F-4372-48CD-94F7-95ECA5AE9C3C}" srcOrd="0" destOrd="0" presId="urn:microsoft.com/office/officeart/2005/8/layout/cycle2"/>
    <dgm:cxn modelId="{59386892-E904-4F6B-93DA-09E1D1C4A643}" type="presParOf" srcId="{4706DDF4-FE93-459F-8556-36E5EEC1DDDA}" destId="{866BC25E-1654-461D-9FF7-3785CF9123E2}" srcOrd="1" destOrd="0" presId="urn:microsoft.com/office/officeart/2005/8/layout/cycle2"/>
    <dgm:cxn modelId="{2A1D5869-8C7D-4F5B-83B9-70070845C2BA}" type="presParOf" srcId="{866BC25E-1654-461D-9FF7-3785CF9123E2}" destId="{40F5E55F-B17B-413E-AE46-C6C281BF07D0}" srcOrd="0" destOrd="0" presId="urn:microsoft.com/office/officeart/2005/8/layout/cycle2"/>
    <dgm:cxn modelId="{1CB5CF34-3E03-4A9A-B126-1C424C8CE639}" type="presParOf" srcId="{4706DDF4-FE93-459F-8556-36E5EEC1DDDA}" destId="{573ECBFF-E869-4E44-84CC-D6A217B4EEAC}" srcOrd="2" destOrd="0" presId="urn:microsoft.com/office/officeart/2005/8/layout/cycle2"/>
    <dgm:cxn modelId="{B97896AE-E55E-4659-904B-6B697FC9AF05}" type="presParOf" srcId="{4706DDF4-FE93-459F-8556-36E5EEC1DDDA}" destId="{87110848-2868-4E10-B1A0-A2A256F4EEB0}" srcOrd="3" destOrd="0" presId="urn:microsoft.com/office/officeart/2005/8/layout/cycle2"/>
    <dgm:cxn modelId="{8FCAFA2B-F866-4049-8D1F-238B36D61C31}" type="presParOf" srcId="{87110848-2868-4E10-B1A0-A2A256F4EEB0}" destId="{0452A872-A9C5-43CC-BEA2-A5BAF58176BD}" srcOrd="0" destOrd="0" presId="urn:microsoft.com/office/officeart/2005/8/layout/cycle2"/>
    <dgm:cxn modelId="{8070FFE5-D2BB-4FCC-A55F-99E40C8AD536}" type="presParOf" srcId="{4706DDF4-FE93-459F-8556-36E5EEC1DDDA}" destId="{A23C1BA2-C240-4909-AE22-484B4EDE1F0C}" srcOrd="4" destOrd="0" presId="urn:microsoft.com/office/officeart/2005/8/layout/cycle2"/>
    <dgm:cxn modelId="{42788943-2795-4080-9D1B-E756F5EC68DF}" type="presParOf" srcId="{4706DDF4-FE93-459F-8556-36E5EEC1DDDA}" destId="{2D8A7A18-EDC7-43CA-83CD-6955EB110D85}" srcOrd="5" destOrd="0" presId="urn:microsoft.com/office/officeart/2005/8/layout/cycle2"/>
    <dgm:cxn modelId="{720224F6-7C47-4585-BFC4-B7B47492BBB4}" type="presParOf" srcId="{2D8A7A18-EDC7-43CA-83CD-6955EB110D85}" destId="{92037744-D059-4A80-BE6B-630D6741B79D}" srcOrd="0" destOrd="0" presId="urn:microsoft.com/office/officeart/2005/8/layout/cycle2"/>
    <dgm:cxn modelId="{14D4441A-AB93-49D0-B778-AE79A59658CC}" type="presParOf" srcId="{4706DDF4-FE93-459F-8556-36E5EEC1DDDA}" destId="{211296AF-7C56-496F-A014-6D2350928471}" srcOrd="6" destOrd="0" presId="urn:microsoft.com/office/officeart/2005/8/layout/cycle2"/>
    <dgm:cxn modelId="{A49B2C5E-A21E-487B-A0EF-7B9CD9C1D50B}" type="presParOf" srcId="{4706DDF4-FE93-459F-8556-36E5EEC1DDDA}" destId="{21987640-A0F8-4176-983D-3E45C837BD40}" srcOrd="7" destOrd="0" presId="urn:microsoft.com/office/officeart/2005/8/layout/cycle2"/>
    <dgm:cxn modelId="{CC017596-B9FB-4832-852E-1909F900D335}" type="presParOf" srcId="{21987640-A0F8-4176-983D-3E45C837BD40}" destId="{89E7B43C-F82D-464B-8167-250C7C23BBCF}" srcOrd="0" destOrd="0" presId="urn:microsoft.com/office/officeart/2005/8/layout/cycle2"/>
    <dgm:cxn modelId="{DEBE6D3B-7319-4A2C-A5A3-F029241BD542}" type="presParOf" srcId="{4706DDF4-FE93-459F-8556-36E5EEC1DDDA}" destId="{7615B75F-28A4-42E1-B97D-EA65FAE7A605}" srcOrd="8" destOrd="0" presId="urn:microsoft.com/office/officeart/2005/8/layout/cycle2"/>
    <dgm:cxn modelId="{807C70CA-6AA4-4379-A917-0A954110DA8B}" type="presParOf" srcId="{4706DDF4-FE93-459F-8556-36E5EEC1DDDA}" destId="{CB462121-2E5C-49E8-B304-E9DE46956BCC}" srcOrd="9" destOrd="0" presId="urn:microsoft.com/office/officeart/2005/8/layout/cycle2"/>
    <dgm:cxn modelId="{E97692EA-3F12-40B0-8F79-A5E093F2F87D}" type="presParOf" srcId="{CB462121-2E5C-49E8-B304-E9DE46956BCC}" destId="{3E924CCF-F091-44F4-ACB9-91DD7A9CEB9D}" srcOrd="0" destOrd="0" presId="urn:microsoft.com/office/officeart/2005/8/layout/cycle2"/>
    <dgm:cxn modelId="{1DC73C3E-5274-4D36-AF6F-6DF2F496A039}" type="presParOf" srcId="{4706DDF4-FE93-459F-8556-36E5EEC1DDDA}" destId="{D31FF19C-5815-41CA-B30D-6E380C52D2C7}" srcOrd="10" destOrd="0" presId="urn:microsoft.com/office/officeart/2005/8/layout/cycle2"/>
    <dgm:cxn modelId="{F51B3092-4620-41B5-977A-F84B96704CDE}" type="presParOf" srcId="{4706DDF4-FE93-459F-8556-36E5EEC1DDDA}" destId="{3056C514-E94C-4A74-B85B-10FE631501E5}" srcOrd="11" destOrd="0" presId="urn:microsoft.com/office/officeart/2005/8/layout/cycle2"/>
    <dgm:cxn modelId="{E96F5C25-4907-4D99-AA11-845F1FB1C6A0}" type="presParOf" srcId="{3056C514-E94C-4A74-B85B-10FE631501E5}" destId="{4D513A55-E069-4144-ABFC-AB0DE8564052}" srcOrd="0" destOrd="0" presId="urn:microsoft.com/office/officeart/2005/8/layout/cycle2"/>
    <dgm:cxn modelId="{4E65B4AF-D239-45E2-AA0B-E71909CA317F}" type="presParOf" srcId="{4706DDF4-FE93-459F-8556-36E5EEC1DDDA}" destId="{9406AC78-4709-451D-BEE1-6F230D8612AF}" srcOrd="12" destOrd="0" presId="urn:microsoft.com/office/officeart/2005/8/layout/cycle2"/>
    <dgm:cxn modelId="{CCCF0C06-B224-4D0D-9F49-F9F7EE946DB6}" type="presParOf" srcId="{4706DDF4-FE93-459F-8556-36E5EEC1DDDA}" destId="{B8257772-4F70-4E7F-A7DA-404BF1E1EFA9}" srcOrd="13" destOrd="0" presId="urn:microsoft.com/office/officeart/2005/8/layout/cycle2"/>
    <dgm:cxn modelId="{8046027F-00E4-4536-8926-3D6939F33CC4}" type="presParOf" srcId="{B8257772-4F70-4E7F-A7DA-404BF1E1EFA9}" destId="{BAEFA487-CC98-4E50-BF1E-75B0EA0DD3B7}" srcOrd="0" destOrd="0" presId="urn:microsoft.com/office/officeart/2005/8/layout/cycle2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B481DC9-DEF1-4605-9D23-6C5658C870FB}" type="doc">
      <dgm:prSet loTypeId="urn:microsoft.com/office/officeart/2005/8/layout/cycle2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A1A18735-8495-42E2-A774-7AB39C7FF951}">
      <dgm:prSet phldrT="[Text]"/>
      <dgm:spPr/>
      <dgm:t>
        <a:bodyPr/>
        <a:lstStyle/>
        <a:p>
          <a:r>
            <a:rPr lang="cs-CZ" dirty="0" smtClean="0"/>
            <a:t>m</a:t>
          </a:r>
          <a:endParaRPr lang="cs-CZ" dirty="0"/>
        </a:p>
      </dgm:t>
    </dgm:pt>
    <dgm:pt modelId="{29BF084D-F4DC-4AAC-A9B5-9AFFBDCFF535}" type="parTrans" cxnId="{E71CC04D-F4AA-43F0-8EFC-208B8603EBF5}">
      <dgm:prSet/>
      <dgm:spPr/>
      <dgm:t>
        <a:bodyPr/>
        <a:lstStyle/>
        <a:p>
          <a:endParaRPr lang="cs-CZ"/>
        </a:p>
      </dgm:t>
    </dgm:pt>
    <dgm:pt modelId="{C6C02EE9-B0E1-474C-AA63-A09FBC631DA9}" type="sibTrans" cxnId="{E71CC04D-F4AA-43F0-8EFC-208B8603EBF5}">
      <dgm:prSet/>
      <dgm:spPr/>
      <dgm:t>
        <a:bodyPr/>
        <a:lstStyle/>
        <a:p>
          <a:endParaRPr lang="cs-CZ"/>
        </a:p>
      </dgm:t>
    </dgm:pt>
    <dgm:pt modelId="{EFED27A8-2A58-4F2F-BEF6-9866BFF8CB0A}">
      <dgm:prSet phldrT="[Text]"/>
      <dgm:spPr/>
      <dgm:t>
        <a:bodyPr/>
        <a:lstStyle/>
        <a:p>
          <a:r>
            <a:rPr lang="cs-CZ" dirty="0" smtClean="0"/>
            <a:t>ý</a:t>
          </a:r>
          <a:endParaRPr lang="cs-CZ" dirty="0"/>
        </a:p>
      </dgm:t>
    </dgm:pt>
    <dgm:pt modelId="{739A1B61-E6DB-4670-8156-C16720AAF34A}" type="parTrans" cxnId="{F5C06A45-BA1B-4406-B34B-7FB7307EA7E3}">
      <dgm:prSet/>
      <dgm:spPr/>
      <dgm:t>
        <a:bodyPr/>
        <a:lstStyle/>
        <a:p>
          <a:endParaRPr lang="cs-CZ"/>
        </a:p>
      </dgm:t>
    </dgm:pt>
    <dgm:pt modelId="{B279670D-4A85-49B7-A3BA-730FE4BA04E1}" type="sibTrans" cxnId="{F5C06A45-BA1B-4406-B34B-7FB7307EA7E3}">
      <dgm:prSet/>
      <dgm:spPr/>
      <dgm:t>
        <a:bodyPr/>
        <a:lstStyle/>
        <a:p>
          <a:endParaRPr lang="cs-CZ"/>
        </a:p>
      </dgm:t>
    </dgm:pt>
    <dgm:pt modelId="{AF286764-6064-4C16-9EF0-F0C2D0994610}">
      <dgm:prSet phldrT="[Text]"/>
      <dgm:spPr/>
      <dgm:t>
        <a:bodyPr/>
        <a:lstStyle/>
        <a:p>
          <a:r>
            <a:rPr lang="cs-CZ" dirty="0" smtClean="0"/>
            <a:t>t</a:t>
          </a:r>
          <a:endParaRPr lang="cs-CZ" dirty="0"/>
        </a:p>
      </dgm:t>
    </dgm:pt>
    <dgm:pt modelId="{582FC82A-F927-4754-82C3-193D5D0DA7AB}" type="parTrans" cxnId="{2B516F00-AAEB-4E50-AE3C-628F69A00E36}">
      <dgm:prSet/>
      <dgm:spPr/>
      <dgm:t>
        <a:bodyPr/>
        <a:lstStyle/>
        <a:p>
          <a:endParaRPr lang="cs-CZ"/>
        </a:p>
      </dgm:t>
    </dgm:pt>
    <dgm:pt modelId="{7A8AD815-6CAE-4953-BACB-FB92C0789538}" type="sibTrans" cxnId="{2B516F00-AAEB-4E50-AE3C-628F69A00E36}">
      <dgm:prSet/>
      <dgm:spPr/>
      <dgm:t>
        <a:bodyPr/>
        <a:lstStyle/>
        <a:p>
          <a:endParaRPr lang="cs-CZ"/>
        </a:p>
      </dgm:t>
    </dgm:pt>
    <dgm:pt modelId="{0EF53BF8-C287-4ADA-A64F-E642079120E3}">
      <dgm:prSet phldrT="[Text]"/>
      <dgm:spPr/>
      <dgm:t>
        <a:bodyPr/>
        <a:lstStyle/>
        <a:p>
          <a:r>
            <a:rPr lang="cs-CZ" dirty="0" smtClean="0"/>
            <a:t>i</a:t>
          </a:r>
          <a:endParaRPr lang="cs-CZ" dirty="0"/>
        </a:p>
      </dgm:t>
    </dgm:pt>
    <dgm:pt modelId="{7DB2AAA3-4913-44F0-AF5B-E151BE2074BF}" type="parTrans" cxnId="{528B81DE-ADFB-420E-8A36-39399F137CDB}">
      <dgm:prSet/>
      <dgm:spPr/>
      <dgm:t>
        <a:bodyPr/>
        <a:lstStyle/>
        <a:p>
          <a:endParaRPr lang="cs-CZ"/>
        </a:p>
      </dgm:t>
    </dgm:pt>
    <dgm:pt modelId="{8454391C-5F11-41D7-A259-527CD8DF0B1F}" type="sibTrans" cxnId="{528B81DE-ADFB-420E-8A36-39399F137CDB}">
      <dgm:prSet/>
      <dgm:spPr/>
      <dgm:t>
        <a:bodyPr/>
        <a:lstStyle/>
        <a:p>
          <a:endParaRPr lang="cs-CZ"/>
        </a:p>
      </dgm:t>
    </dgm:pt>
    <dgm:pt modelId="{723AA182-B326-4273-91C6-5216F2840D2B}">
      <dgm:prSet phldrT="[Text]"/>
      <dgm:spPr/>
      <dgm:t>
        <a:bodyPr/>
        <a:lstStyle/>
        <a:p>
          <a:r>
            <a:rPr lang="cs-CZ" dirty="0" smtClean="0"/>
            <a:t>t</a:t>
          </a:r>
          <a:endParaRPr lang="cs-CZ" dirty="0"/>
        </a:p>
      </dgm:t>
    </dgm:pt>
    <dgm:pt modelId="{23009FD6-A891-42E9-A4C8-90D095551999}" type="parTrans" cxnId="{AF64DA37-0699-4CD9-8EB0-8E95664ED6DF}">
      <dgm:prSet/>
      <dgm:spPr/>
      <dgm:t>
        <a:bodyPr/>
        <a:lstStyle/>
        <a:p>
          <a:endParaRPr lang="cs-CZ"/>
        </a:p>
      </dgm:t>
    </dgm:pt>
    <dgm:pt modelId="{0126C0EF-05CC-4341-BFE9-B793366BE65D}" type="sibTrans" cxnId="{AF64DA37-0699-4CD9-8EB0-8E95664ED6DF}">
      <dgm:prSet/>
      <dgm:spPr/>
      <dgm:t>
        <a:bodyPr/>
        <a:lstStyle/>
        <a:p>
          <a:endParaRPr lang="cs-CZ"/>
        </a:p>
      </dgm:t>
    </dgm:pt>
    <dgm:pt modelId="{4706DDF4-FE93-459F-8556-36E5EEC1DDDA}" type="pres">
      <dgm:prSet presAssocID="{8B481DC9-DEF1-4605-9D23-6C5658C870F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8DFD94F-4372-48CD-94F7-95ECA5AE9C3C}" type="pres">
      <dgm:prSet presAssocID="{A1A18735-8495-42E2-A774-7AB39C7FF95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66BC25E-1654-461D-9FF7-3785CF9123E2}" type="pres">
      <dgm:prSet presAssocID="{C6C02EE9-B0E1-474C-AA63-A09FBC631DA9}" presName="sibTrans" presStyleLbl="sibTrans2D1" presStyleIdx="0" presStyleCnt="5"/>
      <dgm:spPr/>
      <dgm:t>
        <a:bodyPr/>
        <a:lstStyle/>
        <a:p>
          <a:endParaRPr lang="cs-CZ"/>
        </a:p>
      </dgm:t>
    </dgm:pt>
    <dgm:pt modelId="{40F5E55F-B17B-413E-AE46-C6C281BF07D0}" type="pres">
      <dgm:prSet presAssocID="{C6C02EE9-B0E1-474C-AA63-A09FBC631DA9}" presName="connectorText" presStyleLbl="sibTrans2D1" presStyleIdx="0" presStyleCnt="5"/>
      <dgm:spPr/>
      <dgm:t>
        <a:bodyPr/>
        <a:lstStyle/>
        <a:p>
          <a:endParaRPr lang="cs-CZ"/>
        </a:p>
      </dgm:t>
    </dgm:pt>
    <dgm:pt modelId="{573ECBFF-E869-4E44-84CC-D6A217B4EEAC}" type="pres">
      <dgm:prSet presAssocID="{EFED27A8-2A58-4F2F-BEF6-9866BFF8CB0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7110848-2868-4E10-B1A0-A2A256F4EEB0}" type="pres">
      <dgm:prSet presAssocID="{B279670D-4A85-49B7-A3BA-730FE4BA04E1}" presName="sibTrans" presStyleLbl="sibTrans2D1" presStyleIdx="1" presStyleCnt="5"/>
      <dgm:spPr/>
      <dgm:t>
        <a:bodyPr/>
        <a:lstStyle/>
        <a:p>
          <a:endParaRPr lang="cs-CZ"/>
        </a:p>
      </dgm:t>
    </dgm:pt>
    <dgm:pt modelId="{0452A872-A9C5-43CC-BEA2-A5BAF58176BD}" type="pres">
      <dgm:prSet presAssocID="{B279670D-4A85-49B7-A3BA-730FE4BA04E1}" presName="connectorText" presStyleLbl="sibTrans2D1" presStyleIdx="1" presStyleCnt="5"/>
      <dgm:spPr/>
      <dgm:t>
        <a:bodyPr/>
        <a:lstStyle/>
        <a:p>
          <a:endParaRPr lang="cs-CZ"/>
        </a:p>
      </dgm:t>
    </dgm:pt>
    <dgm:pt modelId="{A23C1BA2-C240-4909-AE22-484B4EDE1F0C}" type="pres">
      <dgm:prSet presAssocID="{AF286764-6064-4C16-9EF0-F0C2D099461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D8A7A18-EDC7-43CA-83CD-6955EB110D85}" type="pres">
      <dgm:prSet presAssocID="{7A8AD815-6CAE-4953-BACB-FB92C0789538}" presName="sibTrans" presStyleLbl="sibTrans2D1" presStyleIdx="2" presStyleCnt="5"/>
      <dgm:spPr/>
      <dgm:t>
        <a:bodyPr/>
        <a:lstStyle/>
        <a:p>
          <a:endParaRPr lang="cs-CZ"/>
        </a:p>
      </dgm:t>
    </dgm:pt>
    <dgm:pt modelId="{92037744-D059-4A80-BE6B-630D6741B79D}" type="pres">
      <dgm:prSet presAssocID="{7A8AD815-6CAE-4953-BACB-FB92C0789538}" presName="connectorText" presStyleLbl="sibTrans2D1" presStyleIdx="2" presStyleCnt="5"/>
      <dgm:spPr/>
      <dgm:t>
        <a:bodyPr/>
        <a:lstStyle/>
        <a:p>
          <a:endParaRPr lang="cs-CZ"/>
        </a:p>
      </dgm:t>
    </dgm:pt>
    <dgm:pt modelId="{211296AF-7C56-496F-A014-6D2350928471}" type="pres">
      <dgm:prSet presAssocID="{0EF53BF8-C287-4ADA-A64F-E642079120E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987640-A0F8-4176-983D-3E45C837BD40}" type="pres">
      <dgm:prSet presAssocID="{8454391C-5F11-41D7-A259-527CD8DF0B1F}" presName="sibTrans" presStyleLbl="sibTrans2D1" presStyleIdx="3" presStyleCnt="5"/>
      <dgm:spPr/>
      <dgm:t>
        <a:bodyPr/>
        <a:lstStyle/>
        <a:p>
          <a:endParaRPr lang="cs-CZ"/>
        </a:p>
      </dgm:t>
    </dgm:pt>
    <dgm:pt modelId="{89E7B43C-F82D-464B-8167-250C7C23BBCF}" type="pres">
      <dgm:prSet presAssocID="{8454391C-5F11-41D7-A259-527CD8DF0B1F}" presName="connectorText" presStyleLbl="sibTrans2D1" presStyleIdx="3" presStyleCnt="5"/>
      <dgm:spPr/>
      <dgm:t>
        <a:bodyPr/>
        <a:lstStyle/>
        <a:p>
          <a:endParaRPr lang="cs-CZ"/>
        </a:p>
      </dgm:t>
    </dgm:pt>
    <dgm:pt modelId="{7615B75F-28A4-42E1-B97D-EA65FAE7A605}" type="pres">
      <dgm:prSet presAssocID="{723AA182-B326-4273-91C6-5216F2840D2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B462121-2E5C-49E8-B304-E9DE46956BCC}" type="pres">
      <dgm:prSet presAssocID="{0126C0EF-05CC-4341-BFE9-B793366BE65D}" presName="sibTrans" presStyleLbl="sibTrans2D1" presStyleIdx="4" presStyleCnt="5"/>
      <dgm:spPr/>
      <dgm:t>
        <a:bodyPr/>
        <a:lstStyle/>
        <a:p>
          <a:endParaRPr lang="cs-CZ"/>
        </a:p>
      </dgm:t>
    </dgm:pt>
    <dgm:pt modelId="{3E924CCF-F091-44F4-ACB9-91DD7A9CEB9D}" type="pres">
      <dgm:prSet presAssocID="{0126C0EF-05CC-4341-BFE9-B793366BE65D}" presName="connectorText" presStyleLbl="sibTrans2D1" presStyleIdx="4" presStyleCnt="5"/>
      <dgm:spPr/>
      <dgm:t>
        <a:bodyPr/>
        <a:lstStyle/>
        <a:p>
          <a:endParaRPr lang="cs-CZ"/>
        </a:p>
      </dgm:t>
    </dgm:pt>
  </dgm:ptLst>
  <dgm:cxnLst>
    <dgm:cxn modelId="{40C4C900-34A9-44F5-8082-CC69A70539A1}" type="presOf" srcId="{B279670D-4A85-49B7-A3BA-730FE4BA04E1}" destId="{0452A872-A9C5-43CC-BEA2-A5BAF58176BD}" srcOrd="1" destOrd="0" presId="urn:microsoft.com/office/officeart/2005/8/layout/cycle2"/>
    <dgm:cxn modelId="{2AFC23B9-AEED-4434-98A2-1163BF49A822}" type="presOf" srcId="{8454391C-5F11-41D7-A259-527CD8DF0B1F}" destId="{89E7B43C-F82D-464B-8167-250C7C23BBCF}" srcOrd="1" destOrd="0" presId="urn:microsoft.com/office/officeart/2005/8/layout/cycle2"/>
    <dgm:cxn modelId="{9A6055D2-22FD-44E2-8713-735F0BCB548E}" type="presOf" srcId="{EFED27A8-2A58-4F2F-BEF6-9866BFF8CB0A}" destId="{573ECBFF-E869-4E44-84CC-D6A217B4EEAC}" srcOrd="0" destOrd="0" presId="urn:microsoft.com/office/officeart/2005/8/layout/cycle2"/>
    <dgm:cxn modelId="{E71CC04D-F4AA-43F0-8EFC-208B8603EBF5}" srcId="{8B481DC9-DEF1-4605-9D23-6C5658C870FB}" destId="{A1A18735-8495-42E2-A774-7AB39C7FF951}" srcOrd="0" destOrd="0" parTransId="{29BF084D-F4DC-4AAC-A9B5-9AFFBDCFF535}" sibTransId="{C6C02EE9-B0E1-474C-AA63-A09FBC631DA9}"/>
    <dgm:cxn modelId="{52BA1DE0-900C-48DC-915E-E0F467F7BE0F}" type="presOf" srcId="{723AA182-B326-4273-91C6-5216F2840D2B}" destId="{7615B75F-28A4-42E1-B97D-EA65FAE7A605}" srcOrd="0" destOrd="0" presId="urn:microsoft.com/office/officeart/2005/8/layout/cycle2"/>
    <dgm:cxn modelId="{45133B6B-FCA3-4474-AFBC-B3A1F6103EEC}" type="presOf" srcId="{7A8AD815-6CAE-4953-BACB-FB92C0789538}" destId="{92037744-D059-4A80-BE6B-630D6741B79D}" srcOrd="1" destOrd="0" presId="urn:microsoft.com/office/officeart/2005/8/layout/cycle2"/>
    <dgm:cxn modelId="{3F41A698-A6C8-43BE-BA32-7D90068ADF9F}" type="presOf" srcId="{C6C02EE9-B0E1-474C-AA63-A09FBC631DA9}" destId="{40F5E55F-B17B-413E-AE46-C6C281BF07D0}" srcOrd="1" destOrd="0" presId="urn:microsoft.com/office/officeart/2005/8/layout/cycle2"/>
    <dgm:cxn modelId="{006EA760-3952-49EC-AC05-DF506CF4585C}" type="presOf" srcId="{8B481DC9-DEF1-4605-9D23-6C5658C870FB}" destId="{4706DDF4-FE93-459F-8556-36E5EEC1DDDA}" srcOrd="0" destOrd="0" presId="urn:microsoft.com/office/officeart/2005/8/layout/cycle2"/>
    <dgm:cxn modelId="{2B516F00-AAEB-4E50-AE3C-628F69A00E36}" srcId="{8B481DC9-DEF1-4605-9D23-6C5658C870FB}" destId="{AF286764-6064-4C16-9EF0-F0C2D0994610}" srcOrd="2" destOrd="0" parTransId="{582FC82A-F927-4754-82C3-193D5D0DA7AB}" sibTransId="{7A8AD815-6CAE-4953-BACB-FB92C0789538}"/>
    <dgm:cxn modelId="{F5C06A45-BA1B-4406-B34B-7FB7307EA7E3}" srcId="{8B481DC9-DEF1-4605-9D23-6C5658C870FB}" destId="{EFED27A8-2A58-4F2F-BEF6-9866BFF8CB0A}" srcOrd="1" destOrd="0" parTransId="{739A1B61-E6DB-4670-8156-C16720AAF34A}" sibTransId="{B279670D-4A85-49B7-A3BA-730FE4BA04E1}"/>
    <dgm:cxn modelId="{90B4C1AB-1BE6-49BE-AC60-6CFB8BE06AE5}" type="presOf" srcId="{A1A18735-8495-42E2-A774-7AB39C7FF951}" destId="{08DFD94F-4372-48CD-94F7-95ECA5AE9C3C}" srcOrd="0" destOrd="0" presId="urn:microsoft.com/office/officeart/2005/8/layout/cycle2"/>
    <dgm:cxn modelId="{8A7201DB-735F-4ABA-A096-74485F46435D}" type="presOf" srcId="{0126C0EF-05CC-4341-BFE9-B793366BE65D}" destId="{CB462121-2E5C-49E8-B304-E9DE46956BCC}" srcOrd="0" destOrd="0" presId="urn:microsoft.com/office/officeart/2005/8/layout/cycle2"/>
    <dgm:cxn modelId="{6EB63216-AA59-4905-8AF8-97FD22D14DD4}" type="presOf" srcId="{7A8AD815-6CAE-4953-BACB-FB92C0789538}" destId="{2D8A7A18-EDC7-43CA-83CD-6955EB110D85}" srcOrd="0" destOrd="0" presId="urn:microsoft.com/office/officeart/2005/8/layout/cycle2"/>
    <dgm:cxn modelId="{8CE6C14E-28DE-44C9-BC6F-8F1CD1D5BE6A}" type="presOf" srcId="{0EF53BF8-C287-4ADA-A64F-E642079120E3}" destId="{211296AF-7C56-496F-A014-6D2350928471}" srcOrd="0" destOrd="0" presId="urn:microsoft.com/office/officeart/2005/8/layout/cycle2"/>
    <dgm:cxn modelId="{2D24DA04-B662-40FF-AEA5-401BFBFF8C98}" type="presOf" srcId="{B279670D-4A85-49B7-A3BA-730FE4BA04E1}" destId="{87110848-2868-4E10-B1A0-A2A256F4EEB0}" srcOrd="0" destOrd="0" presId="urn:microsoft.com/office/officeart/2005/8/layout/cycle2"/>
    <dgm:cxn modelId="{AF64DA37-0699-4CD9-8EB0-8E95664ED6DF}" srcId="{8B481DC9-DEF1-4605-9D23-6C5658C870FB}" destId="{723AA182-B326-4273-91C6-5216F2840D2B}" srcOrd="4" destOrd="0" parTransId="{23009FD6-A891-42E9-A4C8-90D095551999}" sibTransId="{0126C0EF-05CC-4341-BFE9-B793366BE65D}"/>
    <dgm:cxn modelId="{B56C6BBE-0CF8-49E5-A8B7-0054DF838727}" type="presOf" srcId="{0126C0EF-05CC-4341-BFE9-B793366BE65D}" destId="{3E924CCF-F091-44F4-ACB9-91DD7A9CEB9D}" srcOrd="1" destOrd="0" presId="urn:microsoft.com/office/officeart/2005/8/layout/cycle2"/>
    <dgm:cxn modelId="{3826CB71-6E33-4301-BB81-640B7ACD526F}" type="presOf" srcId="{C6C02EE9-B0E1-474C-AA63-A09FBC631DA9}" destId="{866BC25E-1654-461D-9FF7-3785CF9123E2}" srcOrd="0" destOrd="0" presId="urn:microsoft.com/office/officeart/2005/8/layout/cycle2"/>
    <dgm:cxn modelId="{207E8F57-A569-49CD-A9C9-8C2ADCE462C2}" type="presOf" srcId="{AF286764-6064-4C16-9EF0-F0C2D0994610}" destId="{A23C1BA2-C240-4909-AE22-484B4EDE1F0C}" srcOrd="0" destOrd="0" presId="urn:microsoft.com/office/officeart/2005/8/layout/cycle2"/>
    <dgm:cxn modelId="{158356D3-4134-4D1C-BA73-D468D987449C}" type="presOf" srcId="{8454391C-5F11-41D7-A259-527CD8DF0B1F}" destId="{21987640-A0F8-4176-983D-3E45C837BD40}" srcOrd="0" destOrd="0" presId="urn:microsoft.com/office/officeart/2005/8/layout/cycle2"/>
    <dgm:cxn modelId="{528B81DE-ADFB-420E-8A36-39399F137CDB}" srcId="{8B481DC9-DEF1-4605-9D23-6C5658C870FB}" destId="{0EF53BF8-C287-4ADA-A64F-E642079120E3}" srcOrd="3" destOrd="0" parTransId="{7DB2AAA3-4913-44F0-AF5B-E151BE2074BF}" sibTransId="{8454391C-5F11-41D7-A259-527CD8DF0B1F}"/>
    <dgm:cxn modelId="{62AAE844-B6C7-4119-BB11-9FC5AA3C99BF}" type="presParOf" srcId="{4706DDF4-FE93-459F-8556-36E5EEC1DDDA}" destId="{08DFD94F-4372-48CD-94F7-95ECA5AE9C3C}" srcOrd="0" destOrd="0" presId="urn:microsoft.com/office/officeart/2005/8/layout/cycle2"/>
    <dgm:cxn modelId="{17CDFCFF-9C58-4E2A-907F-3DCC341D1F69}" type="presParOf" srcId="{4706DDF4-FE93-459F-8556-36E5EEC1DDDA}" destId="{866BC25E-1654-461D-9FF7-3785CF9123E2}" srcOrd="1" destOrd="0" presId="urn:microsoft.com/office/officeart/2005/8/layout/cycle2"/>
    <dgm:cxn modelId="{A19482A0-01E2-4A9B-B746-3D7B809519DA}" type="presParOf" srcId="{866BC25E-1654-461D-9FF7-3785CF9123E2}" destId="{40F5E55F-B17B-413E-AE46-C6C281BF07D0}" srcOrd="0" destOrd="0" presId="urn:microsoft.com/office/officeart/2005/8/layout/cycle2"/>
    <dgm:cxn modelId="{F53FB1F7-46CD-433C-90D3-9F48BE5726EA}" type="presParOf" srcId="{4706DDF4-FE93-459F-8556-36E5EEC1DDDA}" destId="{573ECBFF-E869-4E44-84CC-D6A217B4EEAC}" srcOrd="2" destOrd="0" presId="urn:microsoft.com/office/officeart/2005/8/layout/cycle2"/>
    <dgm:cxn modelId="{4C908BCF-7558-4B84-A453-7F45D679293D}" type="presParOf" srcId="{4706DDF4-FE93-459F-8556-36E5EEC1DDDA}" destId="{87110848-2868-4E10-B1A0-A2A256F4EEB0}" srcOrd="3" destOrd="0" presId="urn:microsoft.com/office/officeart/2005/8/layout/cycle2"/>
    <dgm:cxn modelId="{125E6554-A769-4CD5-8807-9C8D8FD02BE6}" type="presParOf" srcId="{87110848-2868-4E10-B1A0-A2A256F4EEB0}" destId="{0452A872-A9C5-43CC-BEA2-A5BAF58176BD}" srcOrd="0" destOrd="0" presId="urn:microsoft.com/office/officeart/2005/8/layout/cycle2"/>
    <dgm:cxn modelId="{E7CC639B-1F2C-4301-A284-3D8B2012AD6F}" type="presParOf" srcId="{4706DDF4-FE93-459F-8556-36E5EEC1DDDA}" destId="{A23C1BA2-C240-4909-AE22-484B4EDE1F0C}" srcOrd="4" destOrd="0" presId="urn:microsoft.com/office/officeart/2005/8/layout/cycle2"/>
    <dgm:cxn modelId="{3C0032E1-7072-4E28-BC38-5D6060498C3F}" type="presParOf" srcId="{4706DDF4-FE93-459F-8556-36E5EEC1DDDA}" destId="{2D8A7A18-EDC7-43CA-83CD-6955EB110D85}" srcOrd="5" destOrd="0" presId="urn:microsoft.com/office/officeart/2005/8/layout/cycle2"/>
    <dgm:cxn modelId="{4E9F059C-5AEF-4189-B0A3-710F7611AF71}" type="presParOf" srcId="{2D8A7A18-EDC7-43CA-83CD-6955EB110D85}" destId="{92037744-D059-4A80-BE6B-630D6741B79D}" srcOrd="0" destOrd="0" presId="urn:microsoft.com/office/officeart/2005/8/layout/cycle2"/>
    <dgm:cxn modelId="{6429D53B-FCAE-426D-A71A-65297A6921E1}" type="presParOf" srcId="{4706DDF4-FE93-459F-8556-36E5EEC1DDDA}" destId="{211296AF-7C56-496F-A014-6D2350928471}" srcOrd="6" destOrd="0" presId="urn:microsoft.com/office/officeart/2005/8/layout/cycle2"/>
    <dgm:cxn modelId="{D94C3AA5-019E-444C-91BB-686F92F54D3A}" type="presParOf" srcId="{4706DDF4-FE93-459F-8556-36E5EEC1DDDA}" destId="{21987640-A0F8-4176-983D-3E45C837BD40}" srcOrd="7" destOrd="0" presId="urn:microsoft.com/office/officeart/2005/8/layout/cycle2"/>
    <dgm:cxn modelId="{64EE8AC2-625D-4613-ACCE-7002C4583FC5}" type="presParOf" srcId="{21987640-A0F8-4176-983D-3E45C837BD40}" destId="{89E7B43C-F82D-464B-8167-250C7C23BBCF}" srcOrd="0" destOrd="0" presId="urn:microsoft.com/office/officeart/2005/8/layout/cycle2"/>
    <dgm:cxn modelId="{E5E01402-DCE3-4C70-B570-8C1941C002C7}" type="presParOf" srcId="{4706DDF4-FE93-459F-8556-36E5EEC1DDDA}" destId="{7615B75F-28A4-42E1-B97D-EA65FAE7A605}" srcOrd="8" destOrd="0" presId="urn:microsoft.com/office/officeart/2005/8/layout/cycle2"/>
    <dgm:cxn modelId="{8F525BC6-C007-4A51-B801-00CBD3C207D8}" type="presParOf" srcId="{4706DDF4-FE93-459F-8556-36E5EEC1DDDA}" destId="{CB462121-2E5C-49E8-B304-E9DE46956BCC}" srcOrd="9" destOrd="0" presId="urn:microsoft.com/office/officeart/2005/8/layout/cycle2"/>
    <dgm:cxn modelId="{48596FAE-B569-48C7-93F4-B0C351A05C52}" type="presParOf" srcId="{CB462121-2E5C-49E8-B304-E9DE46956BCC}" destId="{3E924CCF-F091-44F4-ACB9-91DD7A9CEB9D}" srcOrd="0" destOrd="0" presId="urn:microsoft.com/office/officeart/2005/8/layout/cycle2"/>
  </dgm:cxnLst>
  <dgm:bg/>
  <dgm:whole/>
  <dgm:extLst>
    <a:ext uri="http://schemas.microsoft.com/office/drawing/2008/diagram">
      <dsp:dataModelExt xmlns="" xmlns:dsp="http://schemas.microsoft.com/office/drawing/2008/diagram" relId="rId1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B481DC9-DEF1-4605-9D23-6C5658C870FB}" type="doc">
      <dgm:prSet loTypeId="urn:microsoft.com/office/officeart/2005/8/layout/cycle2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A1A18735-8495-42E2-A774-7AB39C7FF951}">
      <dgm:prSet phldrT="[Text]"/>
      <dgm:spPr/>
      <dgm:t>
        <a:bodyPr/>
        <a:lstStyle/>
        <a:p>
          <a:r>
            <a:rPr lang="cs-CZ" dirty="0" smtClean="0"/>
            <a:t>h</a:t>
          </a:r>
          <a:endParaRPr lang="cs-CZ" dirty="0"/>
        </a:p>
      </dgm:t>
    </dgm:pt>
    <dgm:pt modelId="{29BF084D-F4DC-4AAC-A9B5-9AFFBDCFF535}" type="parTrans" cxnId="{E71CC04D-F4AA-43F0-8EFC-208B8603EBF5}">
      <dgm:prSet/>
      <dgm:spPr/>
      <dgm:t>
        <a:bodyPr/>
        <a:lstStyle/>
        <a:p>
          <a:endParaRPr lang="cs-CZ"/>
        </a:p>
      </dgm:t>
    </dgm:pt>
    <dgm:pt modelId="{C6C02EE9-B0E1-474C-AA63-A09FBC631DA9}" type="sibTrans" cxnId="{E71CC04D-F4AA-43F0-8EFC-208B8603EBF5}">
      <dgm:prSet/>
      <dgm:spPr/>
      <dgm:t>
        <a:bodyPr/>
        <a:lstStyle/>
        <a:p>
          <a:endParaRPr lang="cs-CZ"/>
        </a:p>
      </dgm:t>
    </dgm:pt>
    <dgm:pt modelId="{EFED27A8-2A58-4F2F-BEF6-9866BFF8CB0A}">
      <dgm:prSet phldrT="[Text]"/>
      <dgm:spPr/>
      <dgm:t>
        <a:bodyPr/>
        <a:lstStyle/>
        <a:p>
          <a:r>
            <a:rPr lang="cs-CZ" dirty="0" smtClean="0"/>
            <a:t>m</a:t>
          </a:r>
          <a:endParaRPr lang="cs-CZ" dirty="0"/>
        </a:p>
      </dgm:t>
    </dgm:pt>
    <dgm:pt modelId="{739A1B61-E6DB-4670-8156-C16720AAF34A}" type="parTrans" cxnId="{F5C06A45-BA1B-4406-B34B-7FB7307EA7E3}">
      <dgm:prSet/>
      <dgm:spPr/>
      <dgm:t>
        <a:bodyPr/>
        <a:lstStyle/>
        <a:p>
          <a:endParaRPr lang="cs-CZ"/>
        </a:p>
      </dgm:t>
    </dgm:pt>
    <dgm:pt modelId="{B279670D-4A85-49B7-A3BA-730FE4BA04E1}" type="sibTrans" cxnId="{F5C06A45-BA1B-4406-B34B-7FB7307EA7E3}">
      <dgm:prSet/>
      <dgm:spPr/>
      <dgm:t>
        <a:bodyPr/>
        <a:lstStyle/>
        <a:p>
          <a:endParaRPr lang="cs-CZ"/>
        </a:p>
      </dgm:t>
    </dgm:pt>
    <dgm:pt modelId="{AF286764-6064-4C16-9EF0-F0C2D0994610}">
      <dgm:prSet phldrT="[Text]"/>
      <dgm:spPr/>
      <dgm:t>
        <a:bodyPr/>
        <a:lstStyle/>
        <a:p>
          <a:r>
            <a:rPr lang="cs-CZ" dirty="0" smtClean="0"/>
            <a:t>y</a:t>
          </a:r>
          <a:endParaRPr lang="cs-CZ" dirty="0"/>
        </a:p>
      </dgm:t>
    </dgm:pt>
    <dgm:pt modelId="{582FC82A-F927-4754-82C3-193D5D0DA7AB}" type="parTrans" cxnId="{2B516F00-AAEB-4E50-AE3C-628F69A00E36}">
      <dgm:prSet/>
      <dgm:spPr/>
      <dgm:t>
        <a:bodyPr/>
        <a:lstStyle/>
        <a:p>
          <a:endParaRPr lang="cs-CZ"/>
        </a:p>
      </dgm:t>
    </dgm:pt>
    <dgm:pt modelId="{7A8AD815-6CAE-4953-BACB-FB92C0789538}" type="sibTrans" cxnId="{2B516F00-AAEB-4E50-AE3C-628F69A00E36}">
      <dgm:prSet/>
      <dgm:spPr/>
      <dgm:t>
        <a:bodyPr/>
        <a:lstStyle/>
        <a:p>
          <a:endParaRPr lang="cs-CZ"/>
        </a:p>
      </dgm:t>
    </dgm:pt>
    <dgm:pt modelId="{0EF53BF8-C287-4ADA-A64F-E642079120E3}">
      <dgm:prSet phldrT="[Text]"/>
      <dgm:spPr/>
      <dgm:t>
        <a:bodyPr/>
        <a:lstStyle/>
        <a:p>
          <a:r>
            <a:rPr lang="cs-CZ" dirty="0" smtClean="0"/>
            <a:t>z</a:t>
          </a:r>
          <a:endParaRPr lang="cs-CZ" dirty="0"/>
        </a:p>
      </dgm:t>
    </dgm:pt>
    <dgm:pt modelId="{7DB2AAA3-4913-44F0-AF5B-E151BE2074BF}" type="parTrans" cxnId="{528B81DE-ADFB-420E-8A36-39399F137CDB}">
      <dgm:prSet/>
      <dgm:spPr/>
      <dgm:t>
        <a:bodyPr/>
        <a:lstStyle/>
        <a:p>
          <a:endParaRPr lang="cs-CZ"/>
        </a:p>
      </dgm:t>
    </dgm:pt>
    <dgm:pt modelId="{8454391C-5F11-41D7-A259-527CD8DF0B1F}" type="sibTrans" cxnId="{528B81DE-ADFB-420E-8A36-39399F137CDB}">
      <dgm:prSet/>
      <dgm:spPr/>
      <dgm:t>
        <a:bodyPr/>
        <a:lstStyle/>
        <a:p>
          <a:endParaRPr lang="cs-CZ"/>
        </a:p>
      </dgm:t>
    </dgm:pt>
    <dgm:pt modelId="{4706DDF4-FE93-459F-8556-36E5EEC1DDDA}" type="pres">
      <dgm:prSet presAssocID="{8B481DC9-DEF1-4605-9D23-6C5658C870F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8DFD94F-4372-48CD-94F7-95ECA5AE9C3C}" type="pres">
      <dgm:prSet presAssocID="{A1A18735-8495-42E2-A774-7AB39C7FF95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66BC25E-1654-461D-9FF7-3785CF9123E2}" type="pres">
      <dgm:prSet presAssocID="{C6C02EE9-B0E1-474C-AA63-A09FBC631DA9}" presName="sibTrans" presStyleLbl="sibTrans2D1" presStyleIdx="0" presStyleCnt="4"/>
      <dgm:spPr/>
      <dgm:t>
        <a:bodyPr/>
        <a:lstStyle/>
        <a:p>
          <a:endParaRPr lang="cs-CZ"/>
        </a:p>
      </dgm:t>
    </dgm:pt>
    <dgm:pt modelId="{40F5E55F-B17B-413E-AE46-C6C281BF07D0}" type="pres">
      <dgm:prSet presAssocID="{C6C02EE9-B0E1-474C-AA63-A09FBC631DA9}" presName="connectorText" presStyleLbl="sibTrans2D1" presStyleIdx="0" presStyleCnt="4"/>
      <dgm:spPr/>
      <dgm:t>
        <a:bodyPr/>
        <a:lstStyle/>
        <a:p>
          <a:endParaRPr lang="cs-CZ"/>
        </a:p>
      </dgm:t>
    </dgm:pt>
    <dgm:pt modelId="{573ECBFF-E869-4E44-84CC-D6A217B4EEAC}" type="pres">
      <dgm:prSet presAssocID="{EFED27A8-2A58-4F2F-BEF6-9866BFF8CB0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7110848-2868-4E10-B1A0-A2A256F4EEB0}" type="pres">
      <dgm:prSet presAssocID="{B279670D-4A85-49B7-A3BA-730FE4BA04E1}" presName="sibTrans" presStyleLbl="sibTrans2D1" presStyleIdx="1" presStyleCnt="4"/>
      <dgm:spPr/>
      <dgm:t>
        <a:bodyPr/>
        <a:lstStyle/>
        <a:p>
          <a:endParaRPr lang="cs-CZ"/>
        </a:p>
      </dgm:t>
    </dgm:pt>
    <dgm:pt modelId="{0452A872-A9C5-43CC-BEA2-A5BAF58176BD}" type="pres">
      <dgm:prSet presAssocID="{B279670D-4A85-49B7-A3BA-730FE4BA04E1}" presName="connectorText" presStyleLbl="sibTrans2D1" presStyleIdx="1" presStyleCnt="4"/>
      <dgm:spPr/>
      <dgm:t>
        <a:bodyPr/>
        <a:lstStyle/>
        <a:p>
          <a:endParaRPr lang="cs-CZ"/>
        </a:p>
      </dgm:t>
    </dgm:pt>
    <dgm:pt modelId="{A23C1BA2-C240-4909-AE22-484B4EDE1F0C}" type="pres">
      <dgm:prSet presAssocID="{AF286764-6064-4C16-9EF0-F0C2D099461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D8A7A18-EDC7-43CA-83CD-6955EB110D85}" type="pres">
      <dgm:prSet presAssocID="{7A8AD815-6CAE-4953-BACB-FB92C0789538}" presName="sibTrans" presStyleLbl="sibTrans2D1" presStyleIdx="2" presStyleCnt="4"/>
      <dgm:spPr/>
      <dgm:t>
        <a:bodyPr/>
        <a:lstStyle/>
        <a:p>
          <a:endParaRPr lang="cs-CZ"/>
        </a:p>
      </dgm:t>
    </dgm:pt>
    <dgm:pt modelId="{92037744-D059-4A80-BE6B-630D6741B79D}" type="pres">
      <dgm:prSet presAssocID="{7A8AD815-6CAE-4953-BACB-FB92C0789538}" presName="connectorText" presStyleLbl="sibTrans2D1" presStyleIdx="2" presStyleCnt="4"/>
      <dgm:spPr/>
      <dgm:t>
        <a:bodyPr/>
        <a:lstStyle/>
        <a:p>
          <a:endParaRPr lang="cs-CZ"/>
        </a:p>
      </dgm:t>
    </dgm:pt>
    <dgm:pt modelId="{211296AF-7C56-496F-A014-6D2350928471}" type="pres">
      <dgm:prSet presAssocID="{0EF53BF8-C287-4ADA-A64F-E642079120E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987640-A0F8-4176-983D-3E45C837BD40}" type="pres">
      <dgm:prSet presAssocID="{8454391C-5F11-41D7-A259-527CD8DF0B1F}" presName="sibTrans" presStyleLbl="sibTrans2D1" presStyleIdx="3" presStyleCnt="4"/>
      <dgm:spPr/>
      <dgm:t>
        <a:bodyPr/>
        <a:lstStyle/>
        <a:p>
          <a:endParaRPr lang="cs-CZ"/>
        </a:p>
      </dgm:t>
    </dgm:pt>
    <dgm:pt modelId="{89E7B43C-F82D-464B-8167-250C7C23BBCF}" type="pres">
      <dgm:prSet presAssocID="{8454391C-5F11-41D7-A259-527CD8DF0B1F}" presName="connectorText" presStyleLbl="sibTrans2D1" presStyleIdx="3" presStyleCnt="4"/>
      <dgm:spPr/>
      <dgm:t>
        <a:bodyPr/>
        <a:lstStyle/>
        <a:p>
          <a:endParaRPr lang="cs-CZ"/>
        </a:p>
      </dgm:t>
    </dgm:pt>
  </dgm:ptLst>
  <dgm:cxnLst>
    <dgm:cxn modelId="{C3D3D3C5-DFA0-47A3-88A1-09790ACD2DBE}" type="presOf" srcId="{7A8AD815-6CAE-4953-BACB-FB92C0789538}" destId="{92037744-D059-4A80-BE6B-630D6741B79D}" srcOrd="1" destOrd="0" presId="urn:microsoft.com/office/officeart/2005/8/layout/cycle2"/>
    <dgm:cxn modelId="{E71CC04D-F4AA-43F0-8EFC-208B8603EBF5}" srcId="{8B481DC9-DEF1-4605-9D23-6C5658C870FB}" destId="{A1A18735-8495-42E2-A774-7AB39C7FF951}" srcOrd="0" destOrd="0" parTransId="{29BF084D-F4DC-4AAC-A9B5-9AFFBDCFF535}" sibTransId="{C6C02EE9-B0E1-474C-AA63-A09FBC631DA9}"/>
    <dgm:cxn modelId="{5B3C2A7F-2CA1-405C-8A6C-123C4DD2D0E2}" type="presOf" srcId="{B279670D-4A85-49B7-A3BA-730FE4BA04E1}" destId="{0452A872-A9C5-43CC-BEA2-A5BAF58176BD}" srcOrd="1" destOrd="0" presId="urn:microsoft.com/office/officeart/2005/8/layout/cycle2"/>
    <dgm:cxn modelId="{03DF252E-7B10-41E3-B368-E4E8CD1FD372}" type="presOf" srcId="{0EF53BF8-C287-4ADA-A64F-E642079120E3}" destId="{211296AF-7C56-496F-A014-6D2350928471}" srcOrd="0" destOrd="0" presId="urn:microsoft.com/office/officeart/2005/8/layout/cycle2"/>
    <dgm:cxn modelId="{A3DD00E6-B509-4E24-9C2B-0F59A70A012D}" type="presOf" srcId="{A1A18735-8495-42E2-A774-7AB39C7FF951}" destId="{08DFD94F-4372-48CD-94F7-95ECA5AE9C3C}" srcOrd="0" destOrd="0" presId="urn:microsoft.com/office/officeart/2005/8/layout/cycle2"/>
    <dgm:cxn modelId="{6658A7FE-89E6-4799-A00E-B406770280D0}" type="presOf" srcId="{AF286764-6064-4C16-9EF0-F0C2D0994610}" destId="{A23C1BA2-C240-4909-AE22-484B4EDE1F0C}" srcOrd="0" destOrd="0" presId="urn:microsoft.com/office/officeart/2005/8/layout/cycle2"/>
    <dgm:cxn modelId="{563DF602-7432-4C29-9AE9-9A4F8B19733F}" type="presOf" srcId="{C6C02EE9-B0E1-474C-AA63-A09FBC631DA9}" destId="{866BC25E-1654-461D-9FF7-3785CF9123E2}" srcOrd="0" destOrd="0" presId="urn:microsoft.com/office/officeart/2005/8/layout/cycle2"/>
    <dgm:cxn modelId="{F41B0222-988E-4B17-AA62-54307E9D0BF5}" type="presOf" srcId="{8454391C-5F11-41D7-A259-527CD8DF0B1F}" destId="{89E7B43C-F82D-464B-8167-250C7C23BBCF}" srcOrd="1" destOrd="0" presId="urn:microsoft.com/office/officeart/2005/8/layout/cycle2"/>
    <dgm:cxn modelId="{2B516F00-AAEB-4E50-AE3C-628F69A00E36}" srcId="{8B481DC9-DEF1-4605-9D23-6C5658C870FB}" destId="{AF286764-6064-4C16-9EF0-F0C2D0994610}" srcOrd="2" destOrd="0" parTransId="{582FC82A-F927-4754-82C3-193D5D0DA7AB}" sibTransId="{7A8AD815-6CAE-4953-BACB-FB92C0789538}"/>
    <dgm:cxn modelId="{F5C06A45-BA1B-4406-B34B-7FB7307EA7E3}" srcId="{8B481DC9-DEF1-4605-9D23-6C5658C870FB}" destId="{EFED27A8-2A58-4F2F-BEF6-9866BFF8CB0A}" srcOrd="1" destOrd="0" parTransId="{739A1B61-E6DB-4670-8156-C16720AAF34A}" sibTransId="{B279670D-4A85-49B7-A3BA-730FE4BA04E1}"/>
    <dgm:cxn modelId="{B5D309CD-497F-4A08-B06B-3D3C20B0B2C9}" type="presOf" srcId="{8454391C-5F11-41D7-A259-527CD8DF0B1F}" destId="{21987640-A0F8-4176-983D-3E45C837BD40}" srcOrd="0" destOrd="0" presId="urn:microsoft.com/office/officeart/2005/8/layout/cycle2"/>
    <dgm:cxn modelId="{D579EC98-6367-43D7-90A9-549F3F011228}" type="presOf" srcId="{8B481DC9-DEF1-4605-9D23-6C5658C870FB}" destId="{4706DDF4-FE93-459F-8556-36E5EEC1DDDA}" srcOrd="0" destOrd="0" presId="urn:microsoft.com/office/officeart/2005/8/layout/cycle2"/>
    <dgm:cxn modelId="{286CEC50-3516-4594-B5FE-DA42BD9BA162}" type="presOf" srcId="{B279670D-4A85-49B7-A3BA-730FE4BA04E1}" destId="{87110848-2868-4E10-B1A0-A2A256F4EEB0}" srcOrd="0" destOrd="0" presId="urn:microsoft.com/office/officeart/2005/8/layout/cycle2"/>
    <dgm:cxn modelId="{7B7F7CBF-2A1B-4DE3-8F39-4170F4AE73E0}" type="presOf" srcId="{C6C02EE9-B0E1-474C-AA63-A09FBC631DA9}" destId="{40F5E55F-B17B-413E-AE46-C6C281BF07D0}" srcOrd="1" destOrd="0" presId="urn:microsoft.com/office/officeart/2005/8/layout/cycle2"/>
    <dgm:cxn modelId="{528B81DE-ADFB-420E-8A36-39399F137CDB}" srcId="{8B481DC9-DEF1-4605-9D23-6C5658C870FB}" destId="{0EF53BF8-C287-4ADA-A64F-E642079120E3}" srcOrd="3" destOrd="0" parTransId="{7DB2AAA3-4913-44F0-AF5B-E151BE2074BF}" sibTransId="{8454391C-5F11-41D7-A259-527CD8DF0B1F}"/>
    <dgm:cxn modelId="{7952D8A5-2448-47F6-AFAF-E2CA75D28E09}" type="presOf" srcId="{7A8AD815-6CAE-4953-BACB-FB92C0789538}" destId="{2D8A7A18-EDC7-43CA-83CD-6955EB110D85}" srcOrd="0" destOrd="0" presId="urn:microsoft.com/office/officeart/2005/8/layout/cycle2"/>
    <dgm:cxn modelId="{50BFB078-7ED1-4CCD-8B1D-4493C6524CF6}" type="presOf" srcId="{EFED27A8-2A58-4F2F-BEF6-9866BFF8CB0A}" destId="{573ECBFF-E869-4E44-84CC-D6A217B4EEAC}" srcOrd="0" destOrd="0" presId="urn:microsoft.com/office/officeart/2005/8/layout/cycle2"/>
    <dgm:cxn modelId="{6E73AF6F-D50C-4238-941B-11CFC2F276DD}" type="presParOf" srcId="{4706DDF4-FE93-459F-8556-36E5EEC1DDDA}" destId="{08DFD94F-4372-48CD-94F7-95ECA5AE9C3C}" srcOrd="0" destOrd="0" presId="urn:microsoft.com/office/officeart/2005/8/layout/cycle2"/>
    <dgm:cxn modelId="{C1B40E9C-48A3-4F9D-B434-420AB172CA81}" type="presParOf" srcId="{4706DDF4-FE93-459F-8556-36E5EEC1DDDA}" destId="{866BC25E-1654-461D-9FF7-3785CF9123E2}" srcOrd="1" destOrd="0" presId="urn:microsoft.com/office/officeart/2005/8/layout/cycle2"/>
    <dgm:cxn modelId="{38C21A54-93F6-4A11-8E0F-D9B6ECCF09B3}" type="presParOf" srcId="{866BC25E-1654-461D-9FF7-3785CF9123E2}" destId="{40F5E55F-B17B-413E-AE46-C6C281BF07D0}" srcOrd="0" destOrd="0" presId="urn:microsoft.com/office/officeart/2005/8/layout/cycle2"/>
    <dgm:cxn modelId="{5254132D-92A5-4651-AD8D-C8097AE3239E}" type="presParOf" srcId="{4706DDF4-FE93-459F-8556-36E5EEC1DDDA}" destId="{573ECBFF-E869-4E44-84CC-D6A217B4EEAC}" srcOrd="2" destOrd="0" presId="urn:microsoft.com/office/officeart/2005/8/layout/cycle2"/>
    <dgm:cxn modelId="{FC789725-61E7-45DC-93C6-EF92ACCF5A19}" type="presParOf" srcId="{4706DDF4-FE93-459F-8556-36E5EEC1DDDA}" destId="{87110848-2868-4E10-B1A0-A2A256F4EEB0}" srcOrd="3" destOrd="0" presId="urn:microsoft.com/office/officeart/2005/8/layout/cycle2"/>
    <dgm:cxn modelId="{D8E839C9-5F33-4429-833E-5984F9F389CC}" type="presParOf" srcId="{87110848-2868-4E10-B1A0-A2A256F4EEB0}" destId="{0452A872-A9C5-43CC-BEA2-A5BAF58176BD}" srcOrd="0" destOrd="0" presId="urn:microsoft.com/office/officeart/2005/8/layout/cycle2"/>
    <dgm:cxn modelId="{6BA79E26-73D1-4A8A-8054-1A091463A58D}" type="presParOf" srcId="{4706DDF4-FE93-459F-8556-36E5EEC1DDDA}" destId="{A23C1BA2-C240-4909-AE22-484B4EDE1F0C}" srcOrd="4" destOrd="0" presId="urn:microsoft.com/office/officeart/2005/8/layout/cycle2"/>
    <dgm:cxn modelId="{5664130B-F66D-4D8D-8D30-797E3E9EA429}" type="presParOf" srcId="{4706DDF4-FE93-459F-8556-36E5EEC1DDDA}" destId="{2D8A7A18-EDC7-43CA-83CD-6955EB110D85}" srcOrd="5" destOrd="0" presId="urn:microsoft.com/office/officeart/2005/8/layout/cycle2"/>
    <dgm:cxn modelId="{E290EEE4-8D9E-4A06-9EBF-F3226C89D9D6}" type="presParOf" srcId="{2D8A7A18-EDC7-43CA-83CD-6955EB110D85}" destId="{92037744-D059-4A80-BE6B-630D6741B79D}" srcOrd="0" destOrd="0" presId="urn:microsoft.com/office/officeart/2005/8/layout/cycle2"/>
    <dgm:cxn modelId="{23F25EEE-7B72-4395-8C3B-43D2C9FACCA9}" type="presParOf" srcId="{4706DDF4-FE93-459F-8556-36E5EEC1DDDA}" destId="{211296AF-7C56-496F-A014-6D2350928471}" srcOrd="6" destOrd="0" presId="urn:microsoft.com/office/officeart/2005/8/layout/cycle2"/>
    <dgm:cxn modelId="{9942F199-DD32-491B-A930-7FB324515330}" type="presParOf" srcId="{4706DDF4-FE93-459F-8556-36E5EEC1DDDA}" destId="{21987640-A0F8-4176-983D-3E45C837BD40}" srcOrd="7" destOrd="0" presId="urn:microsoft.com/office/officeart/2005/8/layout/cycle2"/>
    <dgm:cxn modelId="{6FFC66D9-DABE-48B3-86EF-4073F12B6B25}" type="presParOf" srcId="{21987640-A0F8-4176-983D-3E45C837BD40}" destId="{89E7B43C-F82D-464B-8167-250C7C23BBCF}" srcOrd="0" destOrd="0" presId="urn:microsoft.com/office/officeart/2005/8/layout/cycle2"/>
  </dgm:cxnLst>
  <dgm:bg/>
  <dgm:whole/>
  <dgm:extLst>
    <a:ext uri="http://schemas.microsoft.com/office/drawing/2008/diagram">
      <dsp:dataModelExt xmlns=""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1445EF0-DD4A-43EA-A154-EBB52D27BA18}">
      <dsp:nvSpPr>
        <dsp:cNvPr id="0" name=""/>
        <dsp:cNvSpPr/>
      </dsp:nvSpPr>
      <dsp:spPr>
        <a:xfrm>
          <a:off x="1036859" y="238810"/>
          <a:ext cx="614240" cy="61424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z</a:t>
          </a:r>
          <a:endParaRPr lang="cs-CZ" sz="2600" kern="1200" dirty="0"/>
        </a:p>
      </dsp:txBody>
      <dsp:txXfrm>
        <a:off x="1036859" y="238810"/>
        <a:ext cx="614240" cy="614240"/>
      </dsp:txXfrm>
    </dsp:sp>
    <dsp:sp modelId="{43BBDEA0-B83C-47D0-AC1E-3DB2A77B6B3F}">
      <dsp:nvSpPr>
        <dsp:cNvPr id="0" name=""/>
        <dsp:cNvSpPr/>
      </dsp:nvSpPr>
      <dsp:spPr>
        <a:xfrm rot="1542857">
          <a:off x="1673649" y="640341"/>
          <a:ext cx="163229" cy="2073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542857">
        <a:off x="1673649" y="640341"/>
        <a:ext cx="163229" cy="207306"/>
      </dsp:txXfrm>
    </dsp:sp>
    <dsp:sp modelId="{78E48AA4-21D8-487A-9EEF-8CFBCE6927E9}">
      <dsp:nvSpPr>
        <dsp:cNvPr id="0" name=""/>
        <dsp:cNvSpPr/>
      </dsp:nvSpPr>
      <dsp:spPr>
        <a:xfrm>
          <a:off x="1867752" y="638947"/>
          <a:ext cx="614240" cy="61424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a</a:t>
          </a:r>
          <a:endParaRPr lang="cs-CZ" sz="2600" kern="1200" dirty="0"/>
        </a:p>
      </dsp:txBody>
      <dsp:txXfrm>
        <a:off x="1867752" y="638947"/>
        <a:ext cx="614240" cy="614240"/>
      </dsp:txXfrm>
    </dsp:sp>
    <dsp:sp modelId="{E6BE1275-B31B-4CA4-BA8A-13EF96792874}">
      <dsp:nvSpPr>
        <dsp:cNvPr id="0" name=""/>
        <dsp:cNvSpPr/>
      </dsp:nvSpPr>
      <dsp:spPr>
        <a:xfrm rot="4628571">
          <a:off x="2194837" y="1287460"/>
          <a:ext cx="163229" cy="2073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4628571">
        <a:off x="2194837" y="1287460"/>
        <a:ext cx="163229" cy="207306"/>
      </dsp:txXfrm>
    </dsp:sp>
    <dsp:sp modelId="{820CBB7E-9C73-4F9F-B705-2E580AC15107}">
      <dsp:nvSpPr>
        <dsp:cNvPr id="0" name=""/>
        <dsp:cNvSpPr/>
      </dsp:nvSpPr>
      <dsp:spPr>
        <a:xfrm>
          <a:off x="2072966" y="1538046"/>
          <a:ext cx="614240" cy="61424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m</a:t>
          </a:r>
          <a:endParaRPr lang="cs-CZ" sz="2600" kern="1200" dirty="0"/>
        </a:p>
      </dsp:txBody>
      <dsp:txXfrm>
        <a:off x="2072966" y="1538046"/>
        <a:ext cx="614240" cy="614240"/>
      </dsp:txXfrm>
    </dsp:sp>
    <dsp:sp modelId="{2BD2E696-F48A-48DB-84FD-A77C00EB3FD9}">
      <dsp:nvSpPr>
        <dsp:cNvPr id="0" name=""/>
        <dsp:cNvSpPr/>
      </dsp:nvSpPr>
      <dsp:spPr>
        <a:xfrm rot="7714286">
          <a:off x="2013854" y="2098413"/>
          <a:ext cx="163229" cy="2073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7714286">
        <a:off x="2013854" y="2098413"/>
        <a:ext cx="163229" cy="207306"/>
      </dsp:txXfrm>
    </dsp:sp>
    <dsp:sp modelId="{E3ED654C-922C-4BD0-A45B-AF9C1A749573}">
      <dsp:nvSpPr>
        <dsp:cNvPr id="0" name=""/>
        <dsp:cNvSpPr/>
      </dsp:nvSpPr>
      <dsp:spPr>
        <a:xfrm>
          <a:off x="1497970" y="2259069"/>
          <a:ext cx="614240" cy="61424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y</a:t>
          </a:r>
          <a:endParaRPr lang="cs-CZ" sz="2600" kern="1200" dirty="0"/>
        </a:p>
      </dsp:txBody>
      <dsp:txXfrm>
        <a:off x="1497970" y="2259069"/>
        <a:ext cx="614240" cy="614240"/>
      </dsp:txXfrm>
    </dsp:sp>
    <dsp:sp modelId="{53C1FF62-F0E3-4FDB-BFF8-2E24BE2CF147}">
      <dsp:nvSpPr>
        <dsp:cNvPr id="0" name=""/>
        <dsp:cNvSpPr/>
      </dsp:nvSpPr>
      <dsp:spPr>
        <a:xfrm rot="10800000">
          <a:off x="1266984" y="2462536"/>
          <a:ext cx="163229" cy="2073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0800000">
        <a:off x="1266984" y="2462536"/>
        <a:ext cx="163229" cy="207306"/>
      </dsp:txXfrm>
    </dsp:sp>
    <dsp:sp modelId="{E9A67824-5294-4349-BEF8-C7B8B88B7599}">
      <dsp:nvSpPr>
        <dsp:cNvPr id="0" name=""/>
        <dsp:cNvSpPr/>
      </dsp:nvSpPr>
      <dsp:spPr>
        <a:xfrm>
          <a:off x="575748" y="2259069"/>
          <a:ext cx="614240" cy="61424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k</a:t>
          </a:r>
          <a:endParaRPr lang="cs-CZ" sz="2600" kern="1200" dirty="0"/>
        </a:p>
      </dsp:txBody>
      <dsp:txXfrm>
        <a:off x="575748" y="2259069"/>
        <a:ext cx="614240" cy="614240"/>
      </dsp:txXfrm>
    </dsp:sp>
    <dsp:sp modelId="{026F07B4-6827-4B17-A440-7219B07A15BF}">
      <dsp:nvSpPr>
        <dsp:cNvPr id="0" name=""/>
        <dsp:cNvSpPr/>
      </dsp:nvSpPr>
      <dsp:spPr>
        <a:xfrm rot="13885714">
          <a:off x="516636" y="2105637"/>
          <a:ext cx="163229" cy="2073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3885714">
        <a:off x="516636" y="2105637"/>
        <a:ext cx="163229" cy="207306"/>
      </dsp:txXfrm>
    </dsp:sp>
    <dsp:sp modelId="{A8F32474-18A3-4B6A-BAE2-99BF186D43FC}">
      <dsp:nvSpPr>
        <dsp:cNvPr id="0" name=""/>
        <dsp:cNvSpPr/>
      </dsp:nvSpPr>
      <dsp:spPr>
        <a:xfrm>
          <a:off x="752" y="1538046"/>
          <a:ext cx="614240" cy="61424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a</a:t>
          </a:r>
          <a:endParaRPr lang="cs-CZ" sz="2600" kern="1200" dirty="0"/>
        </a:p>
      </dsp:txBody>
      <dsp:txXfrm>
        <a:off x="752" y="1538046"/>
        <a:ext cx="614240" cy="614240"/>
      </dsp:txXfrm>
    </dsp:sp>
    <dsp:sp modelId="{54C2DA62-555D-4CD0-92F6-FC018444840A}">
      <dsp:nvSpPr>
        <dsp:cNvPr id="0" name=""/>
        <dsp:cNvSpPr/>
      </dsp:nvSpPr>
      <dsp:spPr>
        <a:xfrm rot="16971429">
          <a:off x="327836" y="1296468"/>
          <a:ext cx="163229" cy="2073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6971429">
        <a:off x="327836" y="1296468"/>
        <a:ext cx="163229" cy="207306"/>
      </dsp:txXfrm>
    </dsp:sp>
    <dsp:sp modelId="{928C9DBD-81C5-49FE-B62C-9123B6D5C55F}">
      <dsp:nvSpPr>
        <dsp:cNvPr id="0" name=""/>
        <dsp:cNvSpPr/>
      </dsp:nvSpPr>
      <dsp:spPr>
        <a:xfrm>
          <a:off x="205966" y="638947"/>
          <a:ext cx="614240" cy="61424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t</a:t>
          </a:r>
          <a:endParaRPr lang="cs-CZ" sz="2600" kern="1200" dirty="0"/>
        </a:p>
      </dsp:txBody>
      <dsp:txXfrm>
        <a:off x="205966" y="638947"/>
        <a:ext cx="614240" cy="614240"/>
      </dsp:txXfrm>
    </dsp:sp>
    <dsp:sp modelId="{47E50C36-C671-4FC2-8814-7FFA8A079A3B}">
      <dsp:nvSpPr>
        <dsp:cNvPr id="0" name=""/>
        <dsp:cNvSpPr/>
      </dsp:nvSpPr>
      <dsp:spPr>
        <a:xfrm rot="20057143">
          <a:off x="842756" y="644350"/>
          <a:ext cx="163229" cy="2073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20057143">
        <a:off x="842756" y="644350"/>
        <a:ext cx="163229" cy="20730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8DFD94F-4372-48CD-94F7-95ECA5AE9C3C}">
      <dsp:nvSpPr>
        <dsp:cNvPr id="0" name=""/>
        <dsp:cNvSpPr/>
      </dsp:nvSpPr>
      <dsp:spPr>
        <a:xfrm>
          <a:off x="1175574" y="835"/>
          <a:ext cx="624842" cy="62484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h</a:t>
          </a:r>
          <a:endParaRPr lang="cs-CZ" sz="2600" kern="1200" dirty="0"/>
        </a:p>
      </dsp:txBody>
      <dsp:txXfrm>
        <a:off x="1175574" y="835"/>
        <a:ext cx="624842" cy="624842"/>
      </dsp:txXfrm>
    </dsp:sp>
    <dsp:sp modelId="{866BC25E-1654-461D-9FF7-3785CF9123E2}">
      <dsp:nvSpPr>
        <dsp:cNvPr id="0" name=""/>
        <dsp:cNvSpPr/>
      </dsp:nvSpPr>
      <dsp:spPr>
        <a:xfrm rot="1542857">
          <a:off x="1823232" y="409146"/>
          <a:ext cx="165667" cy="210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542857">
        <a:off x="1823232" y="409146"/>
        <a:ext cx="165667" cy="210884"/>
      </dsp:txXfrm>
    </dsp:sp>
    <dsp:sp modelId="{573ECBFF-E869-4E44-84CC-D6A217B4EEAC}">
      <dsp:nvSpPr>
        <dsp:cNvPr id="0" name=""/>
        <dsp:cNvSpPr/>
      </dsp:nvSpPr>
      <dsp:spPr>
        <a:xfrm>
          <a:off x="2020163" y="407567"/>
          <a:ext cx="624842" cy="624842"/>
        </a:xfrm>
        <a:prstGeom prst="ellipse">
          <a:avLst/>
        </a:prstGeom>
        <a:solidFill>
          <a:schemeClr val="accent3">
            <a:hueOff val="1875044"/>
            <a:satOff val="-2813"/>
            <a:lumOff val="-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l</a:t>
          </a:r>
          <a:endParaRPr lang="cs-CZ" sz="2600" kern="1200" dirty="0"/>
        </a:p>
      </dsp:txBody>
      <dsp:txXfrm>
        <a:off x="2020163" y="407567"/>
        <a:ext cx="624842" cy="624842"/>
      </dsp:txXfrm>
    </dsp:sp>
    <dsp:sp modelId="{87110848-2868-4E10-B1A0-A2A256F4EEB0}">
      <dsp:nvSpPr>
        <dsp:cNvPr id="0" name=""/>
        <dsp:cNvSpPr/>
      </dsp:nvSpPr>
      <dsp:spPr>
        <a:xfrm rot="4621547">
          <a:off x="2351276" y="1074755"/>
          <a:ext cx="174674" cy="210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875044"/>
            <a:satOff val="-2813"/>
            <a:lumOff val="-45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4621547">
        <a:off x="2351276" y="1074755"/>
        <a:ext cx="174674" cy="210884"/>
      </dsp:txXfrm>
    </dsp:sp>
    <dsp:sp modelId="{A23C1BA2-C240-4909-AE22-484B4EDE1F0C}">
      <dsp:nvSpPr>
        <dsp:cNvPr id="0" name=""/>
        <dsp:cNvSpPr/>
      </dsp:nvSpPr>
      <dsp:spPr>
        <a:xfrm>
          <a:off x="2234442" y="1337619"/>
          <a:ext cx="624842" cy="624842"/>
        </a:xfrm>
        <a:prstGeom prst="ellipse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e</a:t>
          </a:r>
          <a:endParaRPr lang="cs-CZ" sz="2600" kern="1200" dirty="0"/>
        </a:p>
      </dsp:txBody>
      <dsp:txXfrm>
        <a:off x="2234442" y="1337619"/>
        <a:ext cx="624842" cy="624842"/>
      </dsp:txXfrm>
    </dsp:sp>
    <dsp:sp modelId="{2D8A7A18-EDC7-43CA-83CD-6955EB110D85}">
      <dsp:nvSpPr>
        <dsp:cNvPr id="0" name=""/>
        <dsp:cNvSpPr/>
      </dsp:nvSpPr>
      <dsp:spPr>
        <a:xfrm rot="7767978">
          <a:off x="2174219" y="1899470"/>
          <a:ext cx="160921" cy="210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7767978">
        <a:off x="2174219" y="1899470"/>
        <a:ext cx="160921" cy="210884"/>
      </dsp:txXfrm>
    </dsp:sp>
    <dsp:sp modelId="{211296AF-7C56-496F-A014-6D2350928471}">
      <dsp:nvSpPr>
        <dsp:cNvPr id="0" name=""/>
        <dsp:cNvSpPr/>
      </dsp:nvSpPr>
      <dsp:spPr>
        <a:xfrm>
          <a:off x="1644286" y="2054394"/>
          <a:ext cx="624842" cy="624842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m</a:t>
          </a:r>
          <a:endParaRPr lang="cs-CZ" sz="2600" kern="1200" dirty="0"/>
        </a:p>
      </dsp:txBody>
      <dsp:txXfrm>
        <a:off x="1644286" y="2054394"/>
        <a:ext cx="624842" cy="624842"/>
      </dsp:txXfrm>
    </dsp:sp>
    <dsp:sp modelId="{21987640-A0F8-4176-983D-3E45C837BD40}">
      <dsp:nvSpPr>
        <dsp:cNvPr id="0" name=""/>
        <dsp:cNvSpPr/>
      </dsp:nvSpPr>
      <dsp:spPr>
        <a:xfrm rot="10800000">
          <a:off x="1409850" y="2261373"/>
          <a:ext cx="165667" cy="210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0800000">
        <a:off x="1409850" y="2261373"/>
        <a:ext cx="165667" cy="210884"/>
      </dsp:txXfrm>
    </dsp:sp>
    <dsp:sp modelId="{7615B75F-28A4-42E1-B97D-EA65FAE7A605}">
      <dsp:nvSpPr>
        <dsp:cNvPr id="0" name=""/>
        <dsp:cNvSpPr/>
      </dsp:nvSpPr>
      <dsp:spPr>
        <a:xfrm>
          <a:off x="706863" y="2054394"/>
          <a:ext cx="624842" cy="624842"/>
        </a:xfrm>
        <a:prstGeom prst="ellipse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ý</a:t>
          </a:r>
          <a:endParaRPr lang="cs-CZ" sz="2600" kern="1200" dirty="0"/>
        </a:p>
      </dsp:txBody>
      <dsp:txXfrm>
        <a:off x="706863" y="2054394"/>
        <a:ext cx="624842" cy="624842"/>
      </dsp:txXfrm>
    </dsp:sp>
    <dsp:sp modelId="{CB462121-2E5C-49E8-B304-E9DE46956BCC}">
      <dsp:nvSpPr>
        <dsp:cNvPr id="0" name=""/>
        <dsp:cNvSpPr/>
      </dsp:nvSpPr>
      <dsp:spPr>
        <a:xfrm rot="13885714">
          <a:off x="647137" y="1898585"/>
          <a:ext cx="165667" cy="210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3885714">
        <a:off x="647137" y="1898585"/>
        <a:ext cx="165667" cy="210884"/>
      </dsp:txXfrm>
    </dsp:sp>
    <dsp:sp modelId="{D31FF19C-5815-41CA-B30D-6E380C52D2C7}">
      <dsp:nvSpPr>
        <dsp:cNvPr id="0" name=""/>
        <dsp:cNvSpPr/>
      </dsp:nvSpPr>
      <dsp:spPr>
        <a:xfrm>
          <a:off x="122389" y="1321487"/>
          <a:ext cx="624842" cy="624842"/>
        </a:xfrm>
        <a:prstGeom prst="ellipse">
          <a:avLst/>
        </a:prstGeom>
        <a:solidFill>
          <a:schemeClr val="accent3">
            <a:hueOff val="9375220"/>
            <a:satOff val="-14067"/>
            <a:lumOff val="-22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ž</a:t>
          </a:r>
          <a:endParaRPr lang="cs-CZ" sz="2600" kern="1200" dirty="0"/>
        </a:p>
      </dsp:txBody>
      <dsp:txXfrm>
        <a:off x="122389" y="1321487"/>
        <a:ext cx="624842" cy="624842"/>
      </dsp:txXfrm>
    </dsp:sp>
    <dsp:sp modelId="{3056C514-E94C-4A74-B85B-10FE631501E5}">
      <dsp:nvSpPr>
        <dsp:cNvPr id="0" name=""/>
        <dsp:cNvSpPr/>
      </dsp:nvSpPr>
      <dsp:spPr>
        <a:xfrm rot="16971429">
          <a:off x="455231" y="1076077"/>
          <a:ext cx="165667" cy="210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9375220"/>
            <a:satOff val="-14067"/>
            <a:lumOff val="-22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6971429">
        <a:off x="455231" y="1076077"/>
        <a:ext cx="165667" cy="210884"/>
      </dsp:txXfrm>
    </dsp:sp>
    <dsp:sp modelId="{9406AC78-4709-451D-BEE1-6F230D8612AF}">
      <dsp:nvSpPr>
        <dsp:cNvPr id="0" name=""/>
        <dsp:cNvSpPr/>
      </dsp:nvSpPr>
      <dsp:spPr>
        <a:xfrm>
          <a:off x="330985" y="407567"/>
          <a:ext cx="624842" cy="624842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ď</a:t>
          </a:r>
          <a:endParaRPr lang="cs-CZ" sz="2600" kern="1200" dirty="0"/>
        </a:p>
      </dsp:txBody>
      <dsp:txXfrm>
        <a:off x="330985" y="407567"/>
        <a:ext cx="624842" cy="624842"/>
      </dsp:txXfrm>
    </dsp:sp>
    <dsp:sp modelId="{B8257772-4F70-4E7F-A7DA-404BF1E1EFA9}">
      <dsp:nvSpPr>
        <dsp:cNvPr id="0" name=""/>
        <dsp:cNvSpPr/>
      </dsp:nvSpPr>
      <dsp:spPr>
        <a:xfrm rot="20057143">
          <a:off x="978643" y="413214"/>
          <a:ext cx="165667" cy="210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20057143">
        <a:off x="978643" y="413214"/>
        <a:ext cx="165667" cy="21088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8DFD94F-4372-48CD-94F7-95ECA5AE9C3C}">
      <dsp:nvSpPr>
        <dsp:cNvPr id="0" name=""/>
        <dsp:cNvSpPr/>
      </dsp:nvSpPr>
      <dsp:spPr>
        <a:xfrm>
          <a:off x="1083301" y="1066"/>
          <a:ext cx="809388" cy="80938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smtClean="0"/>
            <a:t>m</a:t>
          </a:r>
          <a:endParaRPr lang="cs-CZ" sz="3400" kern="1200" dirty="0"/>
        </a:p>
      </dsp:txBody>
      <dsp:txXfrm>
        <a:off x="1083301" y="1066"/>
        <a:ext cx="809388" cy="809388"/>
      </dsp:txXfrm>
    </dsp:sp>
    <dsp:sp modelId="{866BC25E-1654-461D-9FF7-3785CF9123E2}">
      <dsp:nvSpPr>
        <dsp:cNvPr id="0" name=""/>
        <dsp:cNvSpPr/>
      </dsp:nvSpPr>
      <dsp:spPr>
        <a:xfrm rot="2160000">
          <a:off x="1866970" y="622468"/>
          <a:ext cx="214580" cy="273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 rot="2160000">
        <a:off x="1866970" y="622468"/>
        <a:ext cx="214580" cy="273168"/>
      </dsp:txXfrm>
    </dsp:sp>
    <dsp:sp modelId="{573ECBFF-E869-4E44-84CC-D6A217B4EEAC}">
      <dsp:nvSpPr>
        <dsp:cNvPr id="0" name=""/>
        <dsp:cNvSpPr/>
      </dsp:nvSpPr>
      <dsp:spPr>
        <a:xfrm>
          <a:off x="2065657" y="714789"/>
          <a:ext cx="809388" cy="809388"/>
        </a:xfrm>
        <a:prstGeom prst="ellipse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smtClean="0"/>
            <a:t>ý</a:t>
          </a:r>
          <a:endParaRPr lang="cs-CZ" sz="3400" kern="1200" dirty="0"/>
        </a:p>
      </dsp:txBody>
      <dsp:txXfrm>
        <a:off x="2065657" y="714789"/>
        <a:ext cx="809388" cy="809388"/>
      </dsp:txXfrm>
    </dsp:sp>
    <dsp:sp modelId="{87110848-2868-4E10-B1A0-A2A256F4EEB0}">
      <dsp:nvSpPr>
        <dsp:cNvPr id="0" name=""/>
        <dsp:cNvSpPr/>
      </dsp:nvSpPr>
      <dsp:spPr>
        <a:xfrm rot="6480000">
          <a:off x="2177324" y="1554537"/>
          <a:ext cx="214580" cy="273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 rot="6480000">
        <a:off x="2177324" y="1554537"/>
        <a:ext cx="214580" cy="273168"/>
      </dsp:txXfrm>
    </dsp:sp>
    <dsp:sp modelId="{A23C1BA2-C240-4909-AE22-484B4EDE1F0C}">
      <dsp:nvSpPr>
        <dsp:cNvPr id="0" name=""/>
        <dsp:cNvSpPr/>
      </dsp:nvSpPr>
      <dsp:spPr>
        <a:xfrm>
          <a:off x="1690430" y="1869617"/>
          <a:ext cx="809388" cy="809388"/>
        </a:xfrm>
        <a:prstGeom prst="ellips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smtClean="0"/>
            <a:t>t</a:t>
          </a:r>
          <a:endParaRPr lang="cs-CZ" sz="3400" kern="1200" dirty="0"/>
        </a:p>
      </dsp:txBody>
      <dsp:txXfrm>
        <a:off x="1690430" y="1869617"/>
        <a:ext cx="809388" cy="809388"/>
      </dsp:txXfrm>
    </dsp:sp>
    <dsp:sp modelId="{2D8A7A18-EDC7-43CA-83CD-6955EB110D85}">
      <dsp:nvSpPr>
        <dsp:cNvPr id="0" name=""/>
        <dsp:cNvSpPr/>
      </dsp:nvSpPr>
      <dsp:spPr>
        <a:xfrm rot="10800000">
          <a:off x="1386778" y="2137727"/>
          <a:ext cx="214580" cy="273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 rot="10800000">
        <a:off x="1386778" y="2137727"/>
        <a:ext cx="214580" cy="273168"/>
      </dsp:txXfrm>
    </dsp:sp>
    <dsp:sp modelId="{211296AF-7C56-496F-A014-6D2350928471}">
      <dsp:nvSpPr>
        <dsp:cNvPr id="0" name=""/>
        <dsp:cNvSpPr/>
      </dsp:nvSpPr>
      <dsp:spPr>
        <a:xfrm>
          <a:off x="476172" y="1869617"/>
          <a:ext cx="809388" cy="809388"/>
        </a:xfrm>
        <a:prstGeom prst="ellipse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smtClean="0"/>
            <a:t>i</a:t>
          </a:r>
          <a:endParaRPr lang="cs-CZ" sz="3400" kern="1200" dirty="0"/>
        </a:p>
      </dsp:txBody>
      <dsp:txXfrm>
        <a:off x="476172" y="1869617"/>
        <a:ext cx="809388" cy="809388"/>
      </dsp:txXfrm>
    </dsp:sp>
    <dsp:sp modelId="{21987640-A0F8-4176-983D-3E45C837BD40}">
      <dsp:nvSpPr>
        <dsp:cNvPr id="0" name=""/>
        <dsp:cNvSpPr/>
      </dsp:nvSpPr>
      <dsp:spPr>
        <a:xfrm rot="15120000">
          <a:off x="587839" y="1566089"/>
          <a:ext cx="214580" cy="273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 rot="15120000">
        <a:off x="587839" y="1566089"/>
        <a:ext cx="214580" cy="273168"/>
      </dsp:txXfrm>
    </dsp:sp>
    <dsp:sp modelId="{7615B75F-28A4-42E1-B97D-EA65FAE7A605}">
      <dsp:nvSpPr>
        <dsp:cNvPr id="0" name=""/>
        <dsp:cNvSpPr/>
      </dsp:nvSpPr>
      <dsp:spPr>
        <a:xfrm>
          <a:off x="100946" y="714789"/>
          <a:ext cx="809388" cy="809388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smtClean="0"/>
            <a:t>t</a:t>
          </a:r>
          <a:endParaRPr lang="cs-CZ" sz="3400" kern="1200" dirty="0"/>
        </a:p>
      </dsp:txBody>
      <dsp:txXfrm>
        <a:off x="100946" y="714789"/>
        <a:ext cx="809388" cy="809388"/>
      </dsp:txXfrm>
    </dsp:sp>
    <dsp:sp modelId="{CB462121-2E5C-49E8-B304-E9DE46956BCC}">
      <dsp:nvSpPr>
        <dsp:cNvPr id="0" name=""/>
        <dsp:cNvSpPr/>
      </dsp:nvSpPr>
      <dsp:spPr>
        <a:xfrm rot="19440000">
          <a:off x="884614" y="629607"/>
          <a:ext cx="214580" cy="273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 rot="19440000">
        <a:off x="884614" y="629607"/>
        <a:ext cx="214580" cy="27316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8DFD94F-4372-48CD-94F7-95ECA5AE9C3C}">
      <dsp:nvSpPr>
        <dsp:cNvPr id="0" name=""/>
        <dsp:cNvSpPr/>
      </dsp:nvSpPr>
      <dsp:spPr>
        <a:xfrm>
          <a:off x="1059325" y="424"/>
          <a:ext cx="857341" cy="85734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h</a:t>
          </a:r>
          <a:endParaRPr lang="cs-CZ" sz="3600" kern="1200" dirty="0"/>
        </a:p>
      </dsp:txBody>
      <dsp:txXfrm>
        <a:off x="1059325" y="424"/>
        <a:ext cx="857341" cy="857341"/>
      </dsp:txXfrm>
    </dsp:sp>
    <dsp:sp modelId="{866BC25E-1654-461D-9FF7-3785CF9123E2}">
      <dsp:nvSpPr>
        <dsp:cNvPr id="0" name=""/>
        <dsp:cNvSpPr/>
      </dsp:nvSpPr>
      <dsp:spPr>
        <a:xfrm rot="2700000">
          <a:off x="1824701" y="735318"/>
          <a:ext cx="228389" cy="2893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2700000">
        <a:off x="1824701" y="735318"/>
        <a:ext cx="228389" cy="289352"/>
      </dsp:txXfrm>
    </dsp:sp>
    <dsp:sp modelId="{573ECBFF-E869-4E44-84CC-D6A217B4EEAC}">
      <dsp:nvSpPr>
        <dsp:cNvPr id="0" name=""/>
        <dsp:cNvSpPr/>
      </dsp:nvSpPr>
      <dsp:spPr>
        <a:xfrm>
          <a:off x="1970266" y="911365"/>
          <a:ext cx="857341" cy="857341"/>
        </a:xfrm>
        <a:prstGeom prst="ellipse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m</a:t>
          </a:r>
          <a:endParaRPr lang="cs-CZ" sz="3600" kern="1200" dirty="0"/>
        </a:p>
      </dsp:txBody>
      <dsp:txXfrm>
        <a:off x="1970266" y="911365"/>
        <a:ext cx="857341" cy="857341"/>
      </dsp:txXfrm>
    </dsp:sp>
    <dsp:sp modelId="{87110848-2868-4E10-B1A0-A2A256F4EEB0}">
      <dsp:nvSpPr>
        <dsp:cNvPr id="0" name=""/>
        <dsp:cNvSpPr/>
      </dsp:nvSpPr>
      <dsp:spPr>
        <a:xfrm rot="8100000">
          <a:off x="1833842" y="1646259"/>
          <a:ext cx="228389" cy="2893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8100000">
        <a:off x="1833842" y="1646259"/>
        <a:ext cx="228389" cy="289352"/>
      </dsp:txXfrm>
    </dsp:sp>
    <dsp:sp modelId="{A23C1BA2-C240-4909-AE22-484B4EDE1F0C}">
      <dsp:nvSpPr>
        <dsp:cNvPr id="0" name=""/>
        <dsp:cNvSpPr/>
      </dsp:nvSpPr>
      <dsp:spPr>
        <a:xfrm>
          <a:off x="1059325" y="1822306"/>
          <a:ext cx="857341" cy="857341"/>
        </a:xfrm>
        <a:prstGeom prst="ellipse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y</a:t>
          </a:r>
          <a:endParaRPr lang="cs-CZ" sz="3600" kern="1200" dirty="0"/>
        </a:p>
      </dsp:txBody>
      <dsp:txXfrm>
        <a:off x="1059325" y="1822306"/>
        <a:ext cx="857341" cy="857341"/>
      </dsp:txXfrm>
    </dsp:sp>
    <dsp:sp modelId="{2D8A7A18-EDC7-43CA-83CD-6955EB110D85}">
      <dsp:nvSpPr>
        <dsp:cNvPr id="0" name=""/>
        <dsp:cNvSpPr/>
      </dsp:nvSpPr>
      <dsp:spPr>
        <a:xfrm rot="13500000">
          <a:off x="922901" y="1655400"/>
          <a:ext cx="228389" cy="2893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13500000">
        <a:off x="922901" y="1655400"/>
        <a:ext cx="228389" cy="289352"/>
      </dsp:txXfrm>
    </dsp:sp>
    <dsp:sp modelId="{211296AF-7C56-496F-A014-6D2350928471}">
      <dsp:nvSpPr>
        <dsp:cNvPr id="0" name=""/>
        <dsp:cNvSpPr/>
      </dsp:nvSpPr>
      <dsp:spPr>
        <a:xfrm>
          <a:off x="148384" y="911365"/>
          <a:ext cx="857341" cy="857341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z</a:t>
          </a:r>
          <a:endParaRPr lang="cs-CZ" sz="3600" kern="1200" dirty="0"/>
        </a:p>
      </dsp:txBody>
      <dsp:txXfrm>
        <a:off x="148384" y="911365"/>
        <a:ext cx="857341" cy="857341"/>
      </dsp:txXfrm>
    </dsp:sp>
    <dsp:sp modelId="{21987640-A0F8-4176-983D-3E45C837BD40}">
      <dsp:nvSpPr>
        <dsp:cNvPr id="0" name=""/>
        <dsp:cNvSpPr/>
      </dsp:nvSpPr>
      <dsp:spPr>
        <a:xfrm rot="18900000">
          <a:off x="913760" y="744459"/>
          <a:ext cx="228389" cy="2893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18900000">
        <a:off x="913760" y="744459"/>
        <a:ext cx="228389" cy="28935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1445EF0-DD4A-43EA-A154-EBB52D27BA18}">
      <dsp:nvSpPr>
        <dsp:cNvPr id="0" name=""/>
        <dsp:cNvSpPr/>
      </dsp:nvSpPr>
      <dsp:spPr>
        <a:xfrm>
          <a:off x="1036859" y="238810"/>
          <a:ext cx="614240" cy="61424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z</a:t>
          </a:r>
          <a:endParaRPr lang="cs-CZ" sz="2600" kern="1200" dirty="0"/>
        </a:p>
      </dsp:txBody>
      <dsp:txXfrm>
        <a:off x="1036859" y="238810"/>
        <a:ext cx="614240" cy="614240"/>
      </dsp:txXfrm>
    </dsp:sp>
    <dsp:sp modelId="{43BBDEA0-B83C-47D0-AC1E-3DB2A77B6B3F}">
      <dsp:nvSpPr>
        <dsp:cNvPr id="0" name=""/>
        <dsp:cNvSpPr/>
      </dsp:nvSpPr>
      <dsp:spPr>
        <a:xfrm rot="1542857">
          <a:off x="1673649" y="640341"/>
          <a:ext cx="163229" cy="2073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542857">
        <a:off x="1673649" y="640341"/>
        <a:ext cx="163229" cy="207306"/>
      </dsp:txXfrm>
    </dsp:sp>
    <dsp:sp modelId="{78E48AA4-21D8-487A-9EEF-8CFBCE6927E9}">
      <dsp:nvSpPr>
        <dsp:cNvPr id="0" name=""/>
        <dsp:cNvSpPr/>
      </dsp:nvSpPr>
      <dsp:spPr>
        <a:xfrm>
          <a:off x="1867752" y="638947"/>
          <a:ext cx="614240" cy="61424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a</a:t>
          </a:r>
          <a:endParaRPr lang="cs-CZ" sz="2600" kern="1200" dirty="0"/>
        </a:p>
      </dsp:txBody>
      <dsp:txXfrm>
        <a:off x="1867752" y="638947"/>
        <a:ext cx="614240" cy="614240"/>
      </dsp:txXfrm>
    </dsp:sp>
    <dsp:sp modelId="{E6BE1275-B31B-4CA4-BA8A-13EF96792874}">
      <dsp:nvSpPr>
        <dsp:cNvPr id="0" name=""/>
        <dsp:cNvSpPr/>
      </dsp:nvSpPr>
      <dsp:spPr>
        <a:xfrm rot="4628571">
          <a:off x="2194837" y="1287460"/>
          <a:ext cx="163229" cy="2073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4628571">
        <a:off x="2194837" y="1287460"/>
        <a:ext cx="163229" cy="207306"/>
      </dsp:txXfrm>
    </dsp:sp>
    <dsp:sp modelId="{820CBB7E-9C73-4F9F-B705-2E580AC15107}">
      <dsp:nvSpPr>
        <dsp:cNvPr id="0" name=""/>
        <dsp:cNvSpPr/>
      </dsp:nvSpPr>
      <dsp:spPr>
        <a:xfrm>
          <a:off x="2072966" y="1538046"/>
          <a:ext cx="614240" cy="61424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m</a:t>
          </a:r>
          <a:endParaRPr lang="cs-CZ" sz="2600" kern="1200" dirty="0"/>
        </a:p>
      </dsp:txBody>
      <dsp:txXfrm>
        <a:off x="2072966" y="1538046"/>
        <a:ext cx="614240" cy="614240"/>
      </dsp:txXfrm>
    </dsp:sp>
    <dsp:sp modelId="{2BD2E696-F48A-48DB-84FD-A77C00EB3FD9}">
      <dsp:nvSpPr>
        <dsp:cNvPr id="0" name=""/>
        <dsp:cNvSpPr/>
      </dsp:nvSpPr>
      <dsp:spPr>
        <a:xfrm rot="7714286">
          <a:off x="2013854" y="2098413"/>
          <a:ext cx="163229" cy="2073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7714286">
        <a:off x="2013854" y="2098413"/>
        <a:ext cx="163229" cy="207306"/>
      </dsp:txXfrm>
    </dsp:sp>
    <dsp:sp modelId="{E3ED654C-922C-4BD0-A45B-AF9C1A749573}">
      <dsp:nvSpPr>
        <dsp:cNvPr id="0" name=""/>
        <dsp:cNvSpPr/>
      </dsp:nvSpPr>
      <dsp:spPr>
        <a:xfrm>
          <a:off x="1497970" y="2259069"/>
          <a:ext cx="614240" cy="61424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y</a:t>
          </a:r>
          <a:endParaRPr lang="cs-CZ" sz="2600" kern="1200" dirty="0"/>
        </a:p>
      </dsp:txBody>
      <dsp:txXfrm>
        <a:off x="1497970" y="2259069"/>
        <a:ext cx="614240" cy="614240"/>
      </dsp:txXfrm>
    </dsp:sp>
    <dsp:sp modelId="{53C1FF62-F0E3-4FDB-BFF8-2E24BE2CF147}">
      <dsp:nvSpPr>
        <dsp:cNvPr id="0" name=""/>
        <dsp:cNvSpPr/>
      </dsp:nvSpPr>
      <dsp:spPr>
        <a:xfrm rot="10800000">
          <a:off x="1266984" y="2462536"/>
          <a:ext cx="163229" cy="2073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0800000">
        <a:off x="1266984" y="2462536"/>
        <a:ext cx="163229" cy="207306"/>
      </dsp:txXfrm>
    </dsp:sp>
    <dsp:sp modelId="{E9A67824-5294-4349-BEF8-C7B8B88B7599}">
      <dsp:nvSpPr>
        <dsp:cNvPr id="0" name=""/>
        <dsp:cNvSpPr/>
      </dsp:nvSpPr>
      <dsp:spPr>
        <a:xfrm>
          <a:off x="575748" y="2259069"/>
          <a:ext cx="614240" cy="61424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k</a:t>
          </a:r>
          <a:endParaRPr lang="cs-CZ" sz="2600" kern="1200" dirty="0"/>
        </a:p>
      </dsp:txBody>
      <dsp:txXfrm>
        <a:off x="575748" y="2259069"/>
        <a:ext cx="614240" cy="614240"/>
      </dsp:txXfrm>
    </dsp:sp>
    <dsp:sp modelId="{026F07B4-6827-4B17-A440-7219B07A15BF}">
      <dsp:nvSpPr>
        <dsp:cNvPr id="0" name=""/>
        <dsp:cNvSpPr/>
      </dsp:nvSpPr>
      <dsp:spPr>
        <a:xfrm rot="13885714">
          <a:off x="516636" y="2105637"/>
          <a:ext cx="163229" cy="2073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3885714">
        <a:off x="516636" y="2105637"/>
        <a:ext cx="163229" cy="207306"/>
      </dsp:txXfrm>
    </dsp:sp>
    <dsp:sp modelId="{A8F32474-18A3-4B6A-BAE2-99BF186D43FC}">
      <dsp:nvSpPr>
        <dsp:cNvPr id="0" name=""/>
        <dsp:cNvSpPr/>
      </dsp:nvSpPr>
      <dsp:spPr>
        <a:xfrm>
          <a:off x="752" y="1538046"/>
          <a:ext cx="614240" cy="61424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a</a:t>
          </a:r>
          <a:endParaRPr lang="cs-CZ" sz="2600" kern="1200" dirty="0"/>
        </a:p>
      </dsp:txBody>
      <dsp:txXfrm>
        <a:off x="752" y="1538046"/>
        <a:ext cx="614240" cy="614240"/>
      </dsp:txXfrm>
    </dsp:sp>
    <dsp:sp modelId="{54C2DA62-555D-4CD0-92F6-FC018444840A}">
      <dsp:nvSpPr>
        <dsp:cNvPr id="0" name=""/>
        <dsp:cNvSpPr/>
      </dsp:nvSpPr>
      <dsp:spPr>
        <a:xfrm rot="16971429">
          <a:off x="327836" y="1296468"/>
          <a:ext cx="163229" cy="2073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6971429">
        <a:off x="327836" y="1296468"/>
        <a:ext cx="163229" cy="207306"/>
      </dsp:txXfrm>
    </dsp:sp>
    <dsp:sp modelId="{928C9DBD-81C5-49FE-B62C-9123B6D5C55F}">
      <dsp:nvSpPr>
        <dsp:cNvPr id="0" name=""/>
        <dsp:cNvSpPr/>
      </dsp:nvSpPr>
      <dsp:spPr>
        <a:xfrm>
          <a:off x="205966" y="638947"/>
          <a:ext cx="614240" cy="61424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t</a:t>
          </a:r>
          <a:endParaRPr lang="cs-CZ" sz="2600" kern="1200" dirty="0"/>
        </a:p>
      </dsp:txBody>
      <dsp:txXfrm>
        <a:off x="205966" y="638947"/>
        <a:ext cx="614240" cy="614240"/>
      </dsp:txXfrm>
    </dsp:sp>
    <dsp:sp modelId="{47E50C36-C671-4FC2-8814-7FFA8A079A3B}">
      <dsp:nvSpPr>
        <dsp:cNvPr id="0" name=""/>
        <dsp:cNvSpPr/>
      </dsp:nvSpPr>
      <dsp:spPr>
        <a:xfrm rot="20057143">
          <a:off x="842756" y="644350"/>
          <a:ext cx="163229" cy="2073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20057143">
        <a:off x="842756" y="644350"/>
        <a:ext cx="163229" cy="20730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8DFD94F-4372-48CD-94F7-95ECA5AE9C3C}">
      <dsp:nvSpPr>
        <dsp:cNvPr id="0" name=""/>
        <dsp:cNvSpPr/>
      </dsp:nvSpPr>
      <dsp:spPr>
        <a:xfrm>
          <a:off x="1175574" y="835"/>
          <a:ext cx="624842" cy="62484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h</a:t>
          </a:r>
          <a:endParaRPr lang="cs-CZ" sz="2600" kern="1200" dirty="0"/>
        </a:p>
      </dsp:txBody>
      <dsp:txXfrm>
        <a:off x="1175574" y="835"/>
        <a:ext cx="624842" cy="624842"/>
      </dsp:txXfrm>
    </dsp:sp>
    <dsp:sp modelId="{866BC25E-1654-461D-9FF7-3785CF9123E2}">
      <dsp:nvSpPr>
        <dsp:cNvPr id="0" name=""/>
        <dsp:cNvSpPr/>
      </dsp:nvSpPr>
      <dsp:spPr>
        <a:xfrm rot="1542857">
          <a:off x="1823232" y="409146"/>
          <a:ext cx="165667" cy="210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542857">
        <a:off x="1823232" y="409146"/>
        <a:ext cx="165667" cy="210884"/>
      </dsp:txXfrm>
    </dsp:sp>
    <dsp:sp modelId="{573ECBFF-E869-4E44-84CC-D6A217B4EEAC}">
      <dsp:nvSpPr>
        <dsp:cNvPr id="0" name=""/>
        <dsp:cNvSpPr/>
      </dsp:nvSpPr>
      <dsp:spPr>
        <a:xfrm>
          <a:off x="2020163" y="407567"/>
          <a:ext cx="624842" cy="624842"/>
        </a:xfrm>
        <a:prstGeom prst="ellipse">
          <a:avLst/>
        </a:prstGeom>
        <a:solidFill>
          <a:schemeClr val="accent3">
            <a:hueOff val="1875044"/>
            <a:satOff val="-2813"/>
            <a:lumOff val="-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l</a:t>
          </a:r>
          <a:endParaRPr lang="cs-CZ" sz="2600" kern="1200" dirty="0"/>
        </a:p>
      </dsp:txBody>
      <dsp:txXfrm>
        <a:off x="2020163" y="407567"/>
        <a:ext cx="624842" cy="624842"/>
      </dsp:txXfrm>
    </dsp:sp>
    <dsp:sp modelId="{87110848-2868-4E10-B1A0-A2A256F4EEB0}">
      <dsp:nvSpPr>
        <dsp:cNvPr id="0" name=""/>
        <dsp:cNvSpPr/>
      </dsp:nvSpPr>
      <dsp:spPr>
        <a:xfrm rot="4621547">
          <a:off x="2351276" y="1074755"/>
          <a:ext cx="174674" cy="210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875044"/>
            <a:satOff val="-2813"/>
            <a:lumOff val="-45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4621547">
        <a:off x="2351276" y="1074755"/>
        <a:ext cx="174674" cy="210884"/>
      </dsp:txXfrm>
    </dsp:sp>
    <dsp:sp modelId="{A23C1BA2-C240-4909-AE22-484B4EDE1F0C}">
      <dsp:nvSpPr>
        <dsp:cNvPr id="0" name=""/>
        <dsp:cNvSpPr/>
      </dsp:nvSpPr>
      <dsp:spPr>
        <a:xfrm>
          <a:off x="2234442" y="1337619"/>
          <a:ext cx="624842" cy="624842"/>
        </a:xfrm>
        <a:prstGeom prst="ellipse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e</a:t>
          </a:r>
          <a:endParaRPr lang="cs-CZ" sz="2600" kern="1200" dirty="0"/>
        </a:p>
      </dsp:txBody>
      <dsp:txXfrm>
        <a:off x="2234442" y="1337619"/>
        <a:ext cx="624842" cy="624842"/>
      </dsp:txXfrm>
    </dsp:sp>
    <dsp:sp modelId="{2D8A7A18-EDC7-43CA-83CD-6955EB110D85}">
      <dsp:nvSpPr>
        <dsp:cNvPr id="0" name=""/>
        <dsp:cNvSpPr/>
      </dsp:nvSpPr>
      <dsp:spPr>
        <a:xfrm rot="7767978">
          <a:off x="2174219" y="1899470"/>
          <a:ext cx="160921" cy="210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7767978">
        <a:off x="2174219" y="1899470"/>
        <a:ext cx="160921" cy="210884"/>
      </dsp:txXfrm>
    </dsp:sp>
    <dsp:sp modelId="{211296AF-7C56-496F-A014-6D2350928471}">
      <dsp:nvSpPr>
        <dsp:cNvPr id="0" name=""/>
        <dsp:cNvSpPr/>
      </dsp:nvSpPr>
      <dsp:spPr>
        <a:xfrm>
          <a:off x="1644286" y="2054394"/>
          <a:ext cx="624842" cy="624842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m</a:t>
          </a:r>
          <a:endParaRPr lang="cs-CZ" sz="2600" kern="1200" dirty="0"/>
        </a:p>
      </dsp:txBody>
      <dsp:txXfrm>
        <a:off x="1644286" y="2054394"/>
        <a:ext cx="624842" cy="624842"/>
      </dsp:txXfrm>
    </dsp:sp>
    <dsp:sp modelId="{21987640-A0F8-4176-983D-3E45C837BD40}">
      <dsp:nvSpPr>
        <dsp:cNvPr id="0" name=""/>
        <dsp:cNvSpPr/>
      </dsp:nvSpPr>
      <dsp:spPr>
        <a:xfrm rot="10800000">
          <a:off x="1409850" y="2261373"/>
          <a:ext cx="165667" cy="210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0800000">
        <a:off x="1409850" y="2261373"/>
        <a:ext cx="165667" cy="210884"/>
      </dsp:txXfrm>
    </dsp:sp>
    <dsp:sp modelId="{7615B75F-28A4-42E1-B97D-EA65FAE7A605}">
      <dsp:nvSpPr>
        <dsp:cNvPr id="0" name=""/>
        <dsp:cNvSpPr/>
      </dsp:nvSpPr>
      <dsp:spPr>
        <a:xfrm>
          <a:off x="706863" y="2054394"/>
          <a:ext cx="624842" cy="624842"/>
        </a:xfrm>
        <a:prstGeom prst="ellipse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ý</a:t>
          </a:r>
          <a:endParaRPr lang="cs-CZ" sz="2600" kern="1200" dirty="0"/>
        </a:p>
      </dsp:txBody>
      <dsp:txXfrm>
        <a:off x="706863" y="2054394"/>
        <a:ext cx="624842" cy="624842"/>
      </dsp:txXfrm>
    </dsp:sp>
    <dsp:sp modelId="{CB462121-2E5C-49E8-B304-E9DE46956BCC}">
      <dsp:nvSpPr>
        <dsp:cNvPr id="0" name=""/>
        <dsp:cNvSpPr/>
      </dsp:nvSpPr>
      <dsp:spPr>
        <a:xfrm rot="13885714">
          <a:off x="647137" y="1898585"/>
          <a:ext cx="165667" cy="210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3885714">
        <a:off x="647137" y="1898585"/>
        <a:ext cx="165667" cy="210884"/>
      </dsp:txXfrm>
    </dsp:sp>
    <dsp:sp modelId="{D31FF19C-5815-41CA-B30D-6E380C52D2C7}">
      <dsp:nvSpPr>
        <dsp:cNvPr id="0" name=""/>
        <dsp:cNvSpPr/>
      </dsp:nvSpPr>
      <dsp:spPr>
        <a:xfrm>
          <a:off x="122389" y="1321487"/>
          <a:ext cx="624842" cy="624842"/>
        </a:xfrm>
        <a:prstGeom prst="ellipse">
          <a:avLst/>
        </a:prstGeom>
        <a:solidFill>
          <a:schemeClr val="accent3">
            <a:hueOff val="9375220"/>
            <a:satOff val="-14067"/>
            <a:lumOff val="-22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ž</a:t>
          </a:r>
          <a:endParaRPr lang="cs-CZ" sz="2600" kern="1200" dirty="0"/>
        </a:p>
      </dsp:txBody>
      <dsp:txXfrm>
        <a:off x="122389" y="1321487"/>
        <a:ext cx="624842" cy="624842"/>
      </dsp:txXfrm>
    </dsp:sp>
    <dsp:sp modelId="{3056C514-E94C-4A74-B85B-10FE631501E5}">
      <dsp:nvSpPr>
        <dsp:cNvPr id="0" name=""/>
        <dsp:cNvSpPr/>
      </dsp:nvSpPr>
      <dsp:spPr>
        <a:xfrm rot="16971429">
          <a:off x="455231" y="1076077"/>
          <a:ext cx="165667" cy="210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9375220"/>
            <a:satOff val="-14067"/>
            <a:lumOff val="-22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6971429">
        <a:off x="455231" y="1076077"/>
        <a:ext cx="165667" cy="210884"/>
      </dsp:txXfrm>
    </dsp:sp>
    <dsp:sp modelId="{9406AC78-4709-451D-BEE1-6F230D8612AF}">
      <dsp:nvSpPr>
        <dsp:cNvPr id="0" name=""/>
        <dsp:cNvSpPr/>
      </dsp:nvSpPr>
      <dsp:spPr>
        <a:xfrm>
          <a:off x="330985" y="407567"/>
          <a:ext cx="624842" cy="624842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ď</a:t>
          </a:r>
          <a:endParaRPr lang="cs-CZ" sz="2600" kern="1200" dirty="0"/>
        </a:p>
      </dsp:txBody>
      <dsp:txXfrm>
        <a:off x="330985" y="407567"/>
        <a:ext cx="624842" cy="624842"/>
      </dsp:txXfrm>
    </dsp:sp>
    <dsp:sp modelId="{B8257772-4F70-4E7F-A7DA-404BF1E1EFA9}">
      <dsp:nvSpPr>
        <dsp:cNvPr id="0" name=""/>
        <dsp:cNvSpPr/>
      </dsp:nvSpPr>
      <dsp:spPr>
        <a:xfrm rot="20057143">
          <a:off x="978643" y="413214"/>
          <a:ext cx="165667" cy="210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20057143">
        <a:off x="978643" y="413214"/>
        <a:ext cx="165667" cy="210884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8DFD94F-4372-48CD-94F7-95ECA5AE9C3C}">
      <dsp:nvSpPr>
        <dsp:cNvPr id="0" name=""/>
        <dsp:cNvSpPr/>
      </dsp:nvSpPr>
      <dsp:spPr>
        <a:xfrm>
          <a:off x="1083301" y="1066"/>
          <a:ext cx="809388" cy="80938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smtClean="0"/>
            <a:t>m</a:t>
          </a:r>
          <a:endParaRPr lang="cs-CZ" sz="3400" kern="1200" dirty="0"/>
        </a:p>
      </dsp:txBody>
      <dsp:txXfrm>
        <a:off x="1083301" y="1066"/>
        <a:ext cx="809388" cy="809388"/>
      </dsp:txXfrm>
    </dsp:sp>
    <dsp:sp modelId="{866BC25E-1654-461D-9FF7-3785CF9123E2}">
      <dsp:nvSpPr>
        <dsp:cNvPr id="0" name=""/>
        <dsp:cNvSpPr/>
      </dsp:nvSpPr>
      <dsp:spPr>
        <a:xfrm rot="2160000">
          <a:off x="1866970" y="622468"/>
          <a:ext cx="214580" cy="273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 rot="2160000">
        <a:off x="1866970" y="622468"/>
        <a:ext cx="214580" cy="273168"/>
      </dsp:txXfrm>
    </dsp:sp>
    <dsp:sp modelId="{573ECBFF-E869-4E44-84CC-D6A217B4EEAC}">
      <dsp:nvSpPr>
        <dsp:cNvPr id="0" name=""/>
        <dsp:cNvSpPr/>
      </dsp:nvSpPr>
      <dsp:spPr>
        <a:xfrm>
          <a:off x="2065657" y="714789"/>
          <a:ext cx="809388" cy="809388"/>
        </a:xfrm>
        <a:prstGeom prst="ellipse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smtClean="0"/>
            <a:t>ý</a:t>
          </a:r>
          <a:endParaRPr lang="cs-CZ" sz="3400" kern="1200" dirty="0"/>
        </a:p>
      </dsp:txBody>
      <dsp:txXfrm>
        <a:off x="2065657" y="714789"/>
        <a:ext cx="809388" cy="809388"/>
      </dsp:txXfrm>
    </dsp:sp>
    <dsp:sp modelId="{87110848-2868-4E10-B1A0-A2A256F4EEB0}">
      <dsp:nvSpPr>
        <dsp:cNvPr id="0" name=""/>
        <dsp:cNvSpPr/>
      </dsp:nvSpPr>
      <dsp:spPr>
        <a:xfrm rot="6480000">
          <a:off x="2177324" y="1554537"/>
          <a:ext cx="214580" cy="273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 rot="6480000">
        <a:off x="2177324" y="1554537"/>
        <a:ext cx="214580" cy="273168"/>
      </dsp:txXfrm>
    </dsp:sp>
    <dsp:sp modelId="{A23C1BA2-C240-4909-AE22-484B4EDE1F0C}">
      <dsp:nvSpPr>
        <dsp:cNvPr id="0" name=""/>
        <dsp:cNvSpPr/>
      </dsp:nvSpPr>
      <dsp:spPr>
        <a:xfrm>
          <a:off x="1690430" y="1869617"/>
          <a:ext cx="809388" cy="809388"/>
        </a:xfrm>
        <a:prstGeom prst="ellips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smtClean="0"/>
            <a:t>t</a:t>
          </a:r>
          <a:endParaRPr lang="cs-CZ" sz="3400" kern="1200" dirty="0"/>
        </a:p>
      </dsp:txBody>
      <dsp:txXfrm>
        <a:off x="1690430" y="1869617"/>
        <a:ext cx="809388" cy="809388"/>
      </dsp:txXfrm>
    </dsp:sp>
    <dsp:sp modelId="{2D8A7A18-EDC7-43CA-83CD-6955EB110D85}">
      <dsp:nvSpPr>
        <dsp:cNvPr id="0" name=""/>
        <dsp:cNvSpPr/>
      </dsp:nvSpPr>
      <dsp:spPr>
        <a:xfrm rot="10800000">
          <a:off x="1386778" y="2137727"/>
          <a:ext cx="214580" cy="273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 rot="10800000">
        <a:off x="1386778" y="2137727"/>
        <a:ext cx="214580" cy="273168"/>
      </dsp:txXfrm>
    </dsp:sp>
    <dsp:sp modelId="{211296AF-7C56-496F-A014-6D2350928471}">
      <dsp:nvSpPr>
        <dsp:cNvPr id="0" name=""/>
        <dsp:cNvSpPr/>
      </dsp:nvSpPr>
      <dsp:spPr>
        <a:xfrm>
          <a:off x="476172" y="1869617"/>
          <a:ext cx="809388" cy="809388"/>
        </a:xfrm>
        <a:prstGeom prst="ellipse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smtClean="0"/>
            <a:t>i</a:t>
          </a:r>
          <a:endParaRPr lang="cs-CZ" sz="3400" kern="1200" dirty="0"/>
        </a:p>
      </dsp:txBody>
      <dsp:txXfrm>
        <a:off x="476172" y="1869617"/>
        <a:ext cx="809388" cy="809388"/>
      </dsp:txXfrm>
    </dsp:sp>
    <dsp:sp modelId="{21987640-A0F8-4176-983D-3E45C837BD40}">
      <dsp:nvSpPr>
        <dsp:cNvPr id="0" name=""/>
        <dsp:cNvSpPr/>
      </dsp:nvSpPr>
      <dsp:spPr>
        <a:xfrm rot="15120000">
          <a:off x="587839" y="1566089"/>
          <a:ext cx="214580" cy="273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 rot="15120000">
        <a:off x="587839" y="1566089"/>
        <a:ext cx="214580" cy="273168"/>
      </dsp:txXfrm>
    </dsp:sp>
    <dsp:sp modelId="{7615B75F-28A4-42E1-B97D-EA65FAE7A605}">
      <dsp:nvSpPr>
        <dsp:cNvPr id="0" name=""/>
        <dsp:cNvSpPr/>
      </dsp:nvSpPr>
      <dsp:spPr>
        <a:xfrm>
          <a:off x="100946" y="714789"/>
          <a:ext cx="809388" cy="809388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smtClean="0"/>
            <a:t>t</a:t>
          </a:r>
          <a:endParaRPr lang="cs-CZ" sz="3400" kern="1200" dirty="0"/>
        </a:p>
      </dsp:txBody>
      <dsp:txXfrm>
        <a:off x="100946" y="714789"/>
        <a:ext cx="809388" cy="809388"/>
      </dsp:txXfrm>
    </dsp:sp>
    <dsp:sp modelId="{CB462121-2E5C-49E8-B304-E9DE46956BCC}">
      <dsp:nvSpPr>
        <dsp:cNvPr id="0" name=""/>
        <dsp:cNvSpPr/>
      </dsp:nvSpPr>
      <dsp:spPr>
        <a:xfrm rot="19440000">
          <a:off x="884614" y="629607"/>
          <a:ext cx="214580" cy="273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 rot="19440000">
        <a:off x="884614" y="629607"/>
        <a:ext cx="214580" cy="273168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8DFD94F-4372-48CD-94F7-95ECA5AE9C3C}">
      <dsp:nvSpPr>
        <dsp:cNvPr id="0" name=""/>
        <dsp:cNvSpPr/>
      </dsp:nvSpPr>
      <dsp:spPr>
        <a:xfrm>
          <a:off x="1059325" y="424"/>
          <a:ext cx="857341" cy="85734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h</a:t>
          </a:r>
          <a:endParaRPr lang="cs-CZ" sz="3600" kern="1200" dirty="0"/>
        </a:p>
      </dsp:txBody>
      <dsp:txXfrm>
        <a:off x="1059325" y="424"/>
        <a:ext cx="857341" cy="857341"/>
      </dsp:txXfrm>
    </dsp:sp>
    <dsp:sp modelId="{866BC25E-1654-461D-9FF7-3785CF9123E2}">
      <dsp:nvSpPr>
        <dsp:cNvPr id="0" name=""/>
        <dsp:cNvSpPr/>
      </dsp:nvSpPr>
      <dsp:spPr>
        <a:xfrm rot="2700000">
          <a:off x="1824701" y="735318"/>
          <a:ext cx="228389" cy="2893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2700000">
        <a:off x="1824701" y="735318"/>
        <a:ext cx="228389" cy="289352"/>
      </dsp:txXfrm>
    </dsp:sp>
    <dsp:sp modelId="{573ECBFF-E869-4E44-84CC-D6A217B4EEAC}">
      <dsp:nvSpPr>
        <dsp:cNvPr id="0" name=""/>
        <dsp:cNvSpPr/>
      </dsp:nvSpPr>
      <dsp:spPr>
        <a:xfrm>
          <a:off x="1970266" y="911365"/>
          <a:ext cx="857341" cy="857341"/>
        </a:xfrm>
        <a:prstGeom prst="ellipse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m</a:t>
          </a:r>
          <a:endParaRPr lang="cs-CZ" sz="3600" kern="1200" dirty="0"/>
        </a:p>
      </dsp:txBody>
      <dsp:txXfrm>
        <a:off x="1970266" y="911365"/>
        <a:ext cx="857341" cy="857341"/>
      </dsp:txXfrm>
    </dsp:sp>
    <dsp:sp modelId="{87110848-2868-4E10-B1A0-A2A256F4EEB0}">
      <dsp:nvSpPr>
        <dsp:cNvPr id="0" name=""/>
        <dsp:cNvSpPr/>
      </dsp:nvSpPr>
      <dsp:spPr>
        <a:xfrm rot="8100000">
          <a:off x="1833842" y="1646259"/>
          <a:ext cx="228389" cy="2893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8100000">
        <a:off x="1833842" y="1646259"/>
        <a:ext cx="228389" cy="289352"/>
      </dsp:txXfrm>
    </dsp:sp>
    <dsp:sp modelId="{A23C1BA2-C240-4909-AE22-484B4EDE1F0C}">
      <dsp:nvSpPr>
        <dsp:cNvPr id="0" name=""/>
        <dsp:cNvSpPr/>
      </dsp:nvSpPr>
      <dsp:spPr>
        <a:xfrm>
          <a:off x="1059325" y="1822306"/>
          <a:ext cx="857341" cy="857341"/>
        </a:xfrm>
        <a:prstGeom prst="ellipse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y</a:t>
          </a:r>
          <a:endParaRPr lang="cs-CZ" sz="3600" kern="1200" dirty="0"/>
        </a:p>
      </dsp:txBody>
      <dsp:txXfrm>
        <a:off x="1059325" y="1822306"/>
        <a:ext cx="857341" cy="857341"/>
      </dsp:txXfrm>
    </dsp:sp>
    <dsp:sp modelId="{2D8A7A18-EDC7-43CA-83CD-6955EB110D85}">
      <dsp:nvSpPr>
        <dsp:cNvPr id="0" name=""/>
        <dsp:cNvSpPr/>
      </dsp:nvSpPr>
      <dsp:spPr>
        <a:xfrm rot="13500000">
          <a:off x="922901" y="1655400"/>
          <a:ext cx="228389" cy="2893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13500000">
        <a:off x="922901" y="1655400"/>
        <a:ext cx="228389" cy="289352"/>
      </dsp:txXfrm>
    </dsp:sp>
    <dsp:sp modelId="{211296AF-7C56-496F-A014-6D2350928471}">
      <dsp:nvSpPr>
        <dsp:cNvPr id="0" name=""/>
        <dsp:cNvSpPr/>
      </dsp:nvSpPr>
      <dsp:spPr>
        <a:xfrm>
          <a:off x="148384" y="911365"/>
          <a:ext cx="857341" cy="857341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z</a:t>
          </a:r>
          <a:endParaRPr lang="cs-CZ" sz="3600" kern="1200" dirty="0"/>
        </a:p>
      </dsp:txBody>
      <dsp:txXfrm>
        <a:off x="148384" y="911365"/>
        <a:ext cx="857341" cy="857341"/>
      </dsp:txXfrm>
    </dsp:sp>
    <dsp:sp modelId="{21987640-A0F8-4176-983D-3E45C837BD40}">
      <dsp:nvSpPr>
        <dsp:cNvPr id="0" name=""/>
        <dsp:cNvSpPr/>
      </dsp:nvSpPr>
      <dsp:spPr>
        <a:xfrm rot="18900000">
          <a:off x="913760" y="744459"/>
          <a:ext cx="228389" cy="2893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18900000">
        <a:off x="913760" y="744459"/>
        <a:ext cx="228389" cy="2893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E91-A2C8-4E54-82E5-382DE3AEA4C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2A11-4BFB-455A-96F0-EEF91874FD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E91-A2C8-4E54-82E5-382DE3AEA4C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2A11-4BFB-455A-96F0-EEF91874FD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E91-A2C8-4E54-82E5-382DE3AEA4C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2A11-4BFB-455A-96F0-EEF91874FD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E91-A2C8-4E54-82E5-382DE3AEA4C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2A11-4BFB-455A-96F0-EEF91874FD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E91-A2C8-4E54-82E5-382DE3AEA4C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2A11-4BFB-455A-96F0-EEF91874FD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E91-A2C8-4E54-82E5-382DE3AEA4C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2A11-4BFB-455A-96F0-EEF91874FD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E91-A2C8-4E54-82E5-382DE3AEA4C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2A11-4BFB-455A-96F0-EEF91874FD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E91-A2C8-4E54-82E5-382DE3AEA4C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2A11-4BFB-455A-96F0-EEF91874FD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E91-A2C8-4E54-82E5-382DE3AEA4C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2A11-4BFB-455A-96F0-EEF91874FD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E91-A2C8-4E54-82E5-382DE3AEA4C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2A11-4BFB-455A-96F0-EEF91874FD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E91-A2C8-4E54-82E5-382DE3AEA4C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2A11-4BFB-455A-96F0-EEF91874FD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01E91-A2C8-4E54-82E5-382DE3AEA4C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C2A11-4BFB-455A-96F0-EEF91874FD3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13" Type="http://schemas.openxmlformats.org/officeDocument/2006/relationships/diagramColors" Target="../diagrams/colors3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Layout" Target="../diagrams/layout2.xml"/><Relationship Id="rId12" Type="http://schemas.openxmlformats.org/officeDocument/2006/relationships/diagramQuickStyle" Target="../diagrams/quickStyle3.xml"/><Relationship Id="rId17" Type="http://schemas.openxmlformats.org/officeDocument/2006/relationships/diagramColors" Target="../diagrams/colors4.xml"/><Relationship Id="rId2" Type="http://schemas.openxmlformats.org/officeDocument/2006/relationships/diagramData" Target="../diagrams/data1.xml"/><Relationship Id="rId16" Type="http://schemas.openxmlformats.org/officeDocument/2006/relationships/diagramQuickStyle" Target="../diagrams/quickStyle4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2.xml"/><Relationship Id="rId11" Type="http://schemas.openxmlformats.org/officeDocument/2006/relationships/diagramLayout" Target="../diagrams/layout3.xml"/><Relationship Id="rId24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Layout" Target="../diagrams/layout4.xml"/><Relationship Id="rId23" Type="http://schemas.microsoft.com/office/2007/relationships/diagramDrawing" Target="../diagrams/drawing1.xml"/><Relationship Id="rId10" Type="http://schemas.openxmlformats.org/officeDocument/2006/relationships/diagramData" Target="../diagrams/data3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Relationship Id="rId14" Type="http://schemas.openxmlformats.org/officeDocument/2006/relationships/diagramData" Target="../diagrams/data4.xml"/><Relationship Id="rId22" Type="http://schemas.microsoft.com/office/2007/relationships/diagramDrawing" Target="../diagrams/drawin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13" Type="http://schemas.openxmlformats.org/officeDocument/2006/relationships/diagramColors" Target="../diagrams/colors7.xml"/><Relationship Id="rId3" Type="http://schemas.openxmlformats.org/officeDocument/2006/relationships/diagramLayout" Target="../diagrams/layout5.xml"/><Relationship Id="rId21" Type="http://schemas.microsoft.com/office/2007/relationships/diagramDrawing" Target="../diagrams/drawing8.xml"/><Relationship Id="rId7" Type="http://schemas.openxmlformats.org/officeDocument/2006/relationships/diagramLayout" Target="../diagrams/layout6.xml"/><Relationship Id="rId12" Type="http://schemas.openxmlformats.org/officeDocument/2006/relationships/diagramQuickStyle" Target="../diagrams/quickStyle7.xml"/><Relationship Id="rId17" Type="http://schemas.openxmlformats.org/officeDocument/2006/relationships/diagramColors" Target="../diagrams/colors8.xml"/><Relationship Id="rId2" Type="http://schemas.openxmlformats.org/officeDocument/2006/relationships/diagramData" Target="../diagrams/data5.xml"/><Relationship Id="rId16" Type="http://schemas.openxmlformats.org/officeDocument/2006/relationships/diagramQuickStyle" Target="../diagrams/quickStyle8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6.xml"/><Relationship Id="rId11" Type="http://schemas.openxmlformats.org/officeDocument/2006/relationships/diagramLayout" Target="../diagrams/layout7.xml"/><Relationship Id="rId24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5" Type="http://schemas.openxmlformats.org/officeDocument/2006/relationships/diagramLayout" Target="../diagrams/layout8.xml"/><Relationship Id="rId23" Type="http://schemas.microsoft.com/office/2007/relationships/diagramDrawing" Target="../diagrams/drawing5.xml"/><Relationship Id="rId10" Type="http://schemas.openxmlformats.org/officeDocument/2006/relationships/diagramData" Target="../diagrams/data7.xml"/><Relationship Id="rId4" Type="http://schemas.openxmlformats.org/officeDocument/2006/relationships/diagramQuickStyle" Target="../diagrams/quickStyle5.xml"/><Relationship Id="rId9" Type="http://schemas.openxmlformats.org/officeDocument/2006/relationships/diagramColors" Target="../diagrams/colors6.xml"/><Relationship Id="rId14" Type="http://schemas.openxmlformats.org/officeDocument/2006/relationships/diagramData" Target="../diagrams/data8.xml"/><Relationship Id="rId22" Type="http://schemas.microsoft.com/office/2007/relationships/diagramDrawing" Target="../diagrams/drawin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928794" y="2319875"/>
            <a:ext cx="5149679" cy="1323439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Český</a:t>
            </a:r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142976" y="3835320"/>
            <a:ext cx="6696744" cy="138499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4800" i="1" dirty="0" smtClean="0"/>
              <a:t>Vyjmenovaná </a:t>
            </a:r>
            <a:r>
              <a:rPr lang="cs-CZ" sz="4800" i="1" dirty="0" smtClean="0"/>
              <a:t>slova  po M</a:t>
            </a:r>
          </a:p>
          <a:p>
            <a:pPr algn="ctr"/>
            <a:r>
              <a:rPr lang="cs-CZ" sz="3600" i="1" dirty="0" smtClean="0"/>
              <a:t>cvičení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08030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785918" y="5488560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Vladimíra Mikulášková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smtClean="0"/>
              <a:t>VY_32_INOVACE_207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vnoramenný trojúhelník 10"/>
          <p:cNvSpPr/>
          <p:nvPr/>
        </p:nvSpPr>
        <p:spPr>
          <a:xfrm>
            <a:off x="6156176" y="1340768"/>
            <a:ext cx="2160240" cy="144016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ovnoramenný trojúhelník 9"/>
          <p:cNvSpPr/>
          <p:nvPr/>
        </p:nvSpPr>
        <p:spPr>
          <a:xfrm>
            <a:off x="2915816" y="1268760"/>
            <a:ext cx="2448272" cy="1440160"/>
          </a:xfrm>
          <a:prstGeom prst="triangl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Rovnoramenný trojúhelník 8"/>
          <p:cNvSpPr/>
          <p:nvPr/>
        </p:nvSpPr>
        <p:spPr>
          <a:xfrm>
            <a:off x="251520" y="1484784"/>
            <a:ext cx="2232248" cy="1296144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6084168" y="2780928"/>
            <a:ext cx="2160240" cy="352839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915816" y="2852936"/>
            <a:ext cx="2520280" cy="35283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51520" y="2852936"/>
            <a:ext cx="2232248" cy="35283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467544" y="260648"/>
            <a:ext cx="6912768" cy="93610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23528" y="1988840"/>
            <a:ext cx="7848872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    Mýt                       myslit                      mýlit se</a:t>
            </a:r>
          </a:p>
          <a:p>
            <a:endParaRPr lang="cs-CZ" sz="3200" dirty="0"/>
          </a:p>
          <a:p>
            <a:r>
              <a:rPr lang="cs-CZ" dirty="0" smtClean="0"/>
              <a:t>Umyvadlo   mycí                    myslivec         mysl                               mýlka             umyl</a:t>
            </a:r>
          </a:p>
          <a:p>
            <a:endParaRPr lang="cs-CZ" dirty="0"/>
          </a:p>
          <a:p>
            <a:r>
              <a:rPr lang="cs-CZ" dirty="0" smtClean="0"/>
              <a:t>              mýdlo                                    myšlenka                                            mylný</a:t>
            </a:r>
          </a:p>
          <a:p>
            <a:endParaRPr lang="cs-CZ" dirty="0"/>
          </a:p>
          <a:p>
            <a:r>
              <a:rPr lang="cs-CZ" dirty="0" smtClean="0"/>
              <a:t>Myčka      mydlit                   průmysl   myslivna                                 omyl   neomylný</a:t>
            </a:r>
          </a:p>
          <a:p>
            <a:endParaRPr lang="cs-CZ" dirty="0"/>
          </a:p>
          <a:p>
            <a:r>
              <a:rPr lang="cs-CZ" dirty="0" smtClean="0"/>
              <a:t>           umývárna                             přemýšlej                                             vymyslet</a:t>
            </a:r>
          </a:p>
          <a:p>
            <a:endParaRPr lang="cs-CZ" dirty="0"/>
          </a:p>
          <a:p>
            <a:r>
              <a:rPr lang="cs-CZ" dirty="0" smtClean="0"/>
              <a:t>Mydlit      smyčec                        nesmysl                                                zmýlil se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83568" y="404664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Škrtni slovo, které nepatří mezi příbuzné slova. Vybarvi rámeček, kde jsou jenom slova příbuzná: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aoblený obdélníkový popisek 9"/>
          <p:cNvSpPr/>
          <p:nvPr/>
        </p:nvSpPr>
        <p:spPr>
          <a:xfrm>
            <a:off x="827584" y="0"/>
            <a:ext cx="3024336" cy="836712"/>
          </a:xfrm>
          <a:prstGeom prst="wedgeRound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" name="Diagram 1"/>
          <p:cNvGraphicFramePr/>
          <p:nvPr/>
        </p:nvGraphicFramePr>
        <p:xfrm>
          <a:off x="1259632" y="764704"/>
          <a:ext cx="2687960" cy="3112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/>
          <p:cNvGraphicFramePr/>
          <p:nvPr/>
        </p:nvGraphicFramePr>
        <p:xfrm>
          <a:off x="1619672" y="4005064"/>
          <a:ext cx="2975992" cy="2680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5508104" y="3789040"/>
          <a:ext cx="2975992" cy="2680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5580112" y="764704"/>
          <a:ext cx="2975992" cy="2680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827584" y="188640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Najdi vyjmenovaná slova.</a:t>
            </a:r>
            <a:endParaRPr lang="cs-CZ" dirty="0"/>
          </a:p>
        </p:txBody>
      </p:sp>
      <p:sp>
        <p:nvSpPr>
          <p:cNvPr id="13" name="Vývojový diagram: spojka 12"/>
          <p:cNvSpPr/>
          <p:nvPr/>
        </p:nvSpPr>
        <p:spPr>
          <a:xfrm>
            <a:off x="395536" y="5589240"/>
            <a:ext cx="1152128" cy="108012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ývojový diagram: spojka 13"/>
          <p:cNvSpPr/>
          <p:nvPr/>
        </p:nvSpPr>
        <p:spPr>
          <a:xfrm>
            <a:off x="323528" y="3068960"/>
            <a:ext cx="1152128" cy="108012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ývojový diagram: spojka 14"/>
          <p:cNvSpPr/>
          <p:nvPr/>
        </p:nvSpPr>
        <p:spPr>
          <a:xfrm>
            <a:off x="4860032" y="3356992"/>
            <a:ext cx="1152128" cy="108012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ývojový diagram: spojka 15"/>
          <p:cNvSpPr/>
          <p:nvPr/>
        </p:nvSpPr>
        <p:spPr>
          <a:xfrm>
            <a:off x="7596336" y="404664"/>
            <a:ext cx="1152128" cy="108012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ový popisek 6"/>
          <p:cNvSpPr/>
          <p:nvPr/>
        </p:nvSpPr>
        <p:spPr>
          <a:xfrm>
            <a:off x="467544" y="188640"/>
            <a:ext cx="2520280" cy="864096"/>
          </a:xfrm>
          <a:prstGeom prst="wedgeRound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539552" y="476672"/>
            <a:ext cx="518457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Doplň správně:</a:t>
            </a:r>
          </a:p>
          <a:p>
            <a:endParaRPr lang="cs-CZ" sz="2400" dirty="0"/>
          </a:p>
          <a:p>
            <a:r>
              <a:rPr lang="cs-CZ" sz="2800" dirty="0" smtClean="0"/>
              <a:t>M-la chce m-t pravdu.</a:t>
            </a:r>
          </a:p>
          <a:p>
            <a:r>
              <a:rPr lang="cs-CZ" sz="2800" dirty="0" smtClean="0"/>
              <a:t>M-</a:t>
            </a:r>
            <a:r>
              <a:rPr lang="cs-CZ" sz="2800" dirty="0" err="1" smtClean="0"/>
              <a:t>dlil</a:t>
            </a:r>
            <a:r>
              <a:rPr lang="cs-CZ" sz="2800" dirty="0" smtClean="0"/>
              <a:t> si ruce m-</a:t>
            </a:r>
            <a:r>
              <a:rPr lang="cs-CZ" sz="2800" dirty="0" err="1" smtClean="0"/>
              <a:t>dlem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M- bychom chtěli </a:t>
            </a:r>
            <a:r>
              <a:rPr lang="cs-CZ" sz="2800" dirty="0" err="1" smtClean="0"/>
              <a:t>uml</a:t>
            </a:r>
            <a:r>
              <a:rPr lang="cs-CZ" sz="2800" dirty="0" smtClean="0"/>
              <a:t>-t obilí.</a:t>
            </a:r>
          </a:p>
          <a:p>
            <a:r>
              <a:rPr lang="cs-CZ" sz="2800" dirty="0" smtClean="0"/>
              <a:t>Podej m- um-tou m-</a:t>
            </a:r>
            <a:r>
              <a:rPr lang="cs-CZ" sz="2800" dirty="0" err="1" smtClean="0"/>
              <a:t>sku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M-</a:t>
            </a:r>
            <a:r>
              <a:rPr lang="cs-CZ" sz="2800" dirty="0" err="1" smtClean="0"/>
              <a:t>slivec</a:t>
            </a:r>
            <a:r>
              <a:rPr lang="cs-CZ" sz="2800" dirty="0" smtClean="0"/>
              <a:t> šel na m-</a:t>
            </a:r>
            <a:r>
              <a:rPr lang="cs-CZ" sz="2800" dirty="0" err="1" smtClean="0"/>
              <a:t>tinu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M- jsme </a:t>
            </a:r>
            <a:r>
              <a:rPr lang="cs-CZ" sz="2800" dirty="0" err="1" smtClean="0"/>
              <a:t>vym</a:t>
            </a:r>
            <a:r>
              <a:rPr lang="cs-CZ" sz="2800" dirty="0" smtClean="0"/>
              <a:t>-</a:t>
            </a:r>
            <a:r>
              <a:rPr lang="cs-CZ" sz="2800" dirty="0" err="1" smtClean="0"/>
              <a:t>sleli</a:t>
            </a:r>
            <a:r>
              <a:rPr lang="cs-CZ" sz="2800" dirty="0" smtClean="0"/>
              <a:t> novou báseň.</a:t>
            </a:r>
          </a:p>
          <a:p>
            <a:r>
              <a:rPr lang="cs-CZ" sz="2800" dirty="0" smtClean="0"/>
              <a:t>Hm-zem se živí hm-</a:t>
            </a:r>
            <a:r>
              <a:rPr lang="cs-CZ" sz="2800" dirty="0" err="1" smtClean="0"/>
              <a:t>zožravci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Em-l se nechce ráno m-</a:t>
            </a:r>
            <a:r>
              <a:rPr lang="cs-CZ" sz="2800" dirty="0" err="1" smtClean="0"/>
              <a:t>t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Přines m- </a:t>
            </a:r>
            <a:r>
              <a:rPr lang="cs-CZ" sz="2800" dirty="0" err="1" smtClean="0"/>
              <a:t>m</a:t>
            </a:r>
            <a:r>
              <a:rPr lang="cs-CZ" sz="2800" dirty="0" smtClean="0"/>
              <a:t>-</a:t>
            </a:r>
            <a:r>
              <a:rPr lang="cs-CZ" sz="2800" dirty="0" err="1" smtClean="0"/>
              <a:t>su</a:t>
            </a:r>
            <a:r>
              <a:rPr lang="cs-CZ" sz="2800" dirty="0" smtClean="0"/>
              <a:t> na ovoce.</a:t>
            </a:r>
          </a:p>
          <a:p>
            <a:r>
              <a:rPr lang="cs-CZ" sz="2800" dirty="0" smtClean="0"/>
              <a:t>Musíš m-t dobrý um-</a:t>
            </a:r>
            <a:r>
              <a:rPr lang="cs-CZ" sz="2800" dirty="0" err="1" smtClean="0"/>
              <a:t>sl</a:t>
            </a:r>
            <a:r>
              <a:rPr lang="cs-CZ" sz="2800" dirty="0" smtClean="0"/>
              <a:t>.</a:t>
            </a:r>
          </a:p>
          <a:p>
            <a:endParaRPr lang="cs-CZ" sz="2800" dirty="0"/>
          </a:p>
        </p:txBody>
      </p:sp>
      <p:pic>
        <p:nvPicPr>
          <p:cNvPr id="1026" name="Picture 2" descr="C:\Documents and Settings\Admin\Local Settings\Temporary Internet Files\Content.IE5\1V59TOP5\MC90039086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908720"/>
            <a:ext cx="1814170" cy="1724558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O5EM361I\MP900175453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2996952"/>
            <a:ext cx="2686464" cy="1804408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Y9XAWY88\MC90029095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5229200"/>
            <a:ext cx="1603972" cy="11724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vnoramenný trojúhelník 10"/>
          <p:cNvSpPr/>
          <p:nvPr/>
        </p:nvSpPr>
        <p:spPr>
          <a:xfrm>
            <a:off x="6156176" y="1340768"/>
            <a:ext cx="2160240" cy="144016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ovnoramenný trojúhelník 9"/>
          <p:cNvSpPr/>
          <p:nvPr/>
        </p:nvSpPr>
        <p:spPr>
          <a:xfrm>
            <a:off x="2915816" y="1268760"/>
            <a:ext cx="2448272" cy="144016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Rovnoramenný trojúhelník 8"/>
          <p:cNvSpPr/>
          <p:nvPr/>
        </p:nvSpPr>
        <p:spPr>
          <a:xfrm>
            <a:off x="251520" y="1484784"/>
            <a:ext cx="2232248" cy="1296144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6084168" y="2780928"/>
            <a:ext cx="2160240" cy="352839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915816" y="2852936"/>
            <a:ext cx="2520280" cy="352839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51520" y="2852936"/>
            <a:ext cx="2232248" cy="35283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467544" y="260648"/>
            <a:ext cx="6912768" cy="93610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23528" y="1988840"/>
            <a:ext cx="7848872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    Mýt                       myslit                      mýlit se</a:t>
            </a:r>
          </a:p>
          <a:p>
            <a:endParaRPr lang="cs-CZ" sz="3200" dirty="0"/>
          </a:p>
          <a:p>
            <a:r>
              <a:rPr lang="cs-CZ" dirty="0" smtClean="0"/>
              <a:t>Umyvadlo   mycí                    myslivec         mysl                               mýlka             umyl</a:t>
            </a:r>
          </a:p>
          <a:p>
            <a:endParaRPr lang="cs-CZ" dirty="0"/>
          </a:p>
          <a:p>
            <a:r>
              <a:rPr lang="cs-CZ" dirty="0" smtClean="0"/>
              <a:t>              mýdlo                                    myšlenka                                            mylný</a:t>
            </a:r>
          </a:p>
          <a:p>
            <a:endParaRPr lang="cs-CZ" dirty="0"/>
          </a:p>
          <a:p>
            <a:r>
              <a:rPr lang="cs-CZ" dirty="0" smtClean="0"/>
              <a:t>Myčka      mydlit                   průmysl   myslivna                                 omyl   neomylný</a:t>
            </a:r>
          </a:p>
          <a:p>
            <a:endParaRPr lang="cs-CZ" dirty="0"/>
          </a:p>
          <a:p>
            <a:r>
              <a:rPr lang="cs-CZ" dirty="0" smtClean="0"/>
              <a:t>           umývárna                             přemýšlej                                             vymyslet</a:t>
            </a:r>
          </a:p>
          <a:p>
            <a:endParaRPr lang="cs-CZ" dirty="0"/>
          </a:p>
          <a:p>
            <a:r>
              <a:rPr lang="cs-CZ" dirty="0" smtClean="0"/>
              <a:t>Mydlit      smyčec                        nesmysl                                                zmýlil se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83568" y="404664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Škrtni slovo, které nepatří mezi příbuzné slova. Vybarvi rámeček, kde jsou jenom slova příbuzná: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668344" y="47667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cxnSp>
        <p:nvCxnSpPr>
          <p:cNvPr id="14" name="Přímá spojovací čára 13"/>
          <p:cNvCxnSpPr/>
          <p:nvPr/>
        </p:nvCxnSpPr>
        <p:spPr>
          <a:xfrm flipH="1">
            <a:off x="1619672" y="5013176"/>
            <a:ext cx="288032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flipH="1">
            <a:off x="7740352" y="2924944"/>
            <a:ext cx="72008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aoblený obdélníkový popisek 9"/>
          <p:cNvSpPr/>
          <p:nvPr/>
        </p:nvSpPr>
        <p:spPr>
          <a:xfrm>
            <a:off x="827584" y="0"/>
            <a:ext cx="3024336" cy="836712"/>
          </a:xfrm>
          <a:prstGeom prst="wedgeRound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" name="Diagram 1"/>
          <p:cNvGraphicFramePr/>
          <p:nvPr/>
        </p:nvGraphicFramePr>
        <p:xfrm>
          <a:off x="1259632" y="764704"/>
          <a:ext cx="2687960" cy="3112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/>
          <p:cNvGraphicFramePr/>
          <p:nvPr/>
        </p:nvGraphicFramePr>
        <p:xfrm>
          <a:off x="1619672" y="4005064"/>
          <a:ext cx="2975992" cy="2680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5508104" y="3789040"/>
          <a:ext cx="2975992" cy="2680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5580112" y="764704"/>
          <a:ext cx="2975992" cy="2680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827584" y="188640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Najdi vyjmenovaná slova.</a:t>
            </a:r>
            <a:endParaRPr lang="cs-CZ" dirty="0"/>
          </a:p>
        </p:txBody>
      </p:sp>
      <p:sp>
        <p:nvSpPr>
          <p:cNvPr id="13" name="Vývojový diagram: spojka 12"/>
          <p:cNvSpPr/>
          <p:nvPr/>
        </p:nvSpPr>
        <p:spPr>
          <a:xfrm>
            <a:off x="0" y="5589240"/>
            <a:ext cx="1547664" cy="108012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hlemýžď</a:t>
            </a:r>
            <a:endParaRPr lang="cs-CZ" dirty="0"/>
          </a:p>
        </p:txBody>
      </p:sp>
      <p:sp>
        <p:nvSpPr>
          <p:cNvPr id="14" name="Vývojový diagram: spojka 13"/>
          <p:cNvSpPr/>
          <p:nvPr/>
        </p:nvSpPr>
        <p:spPr>
          <a:xfrm>
            <a:off x="0" y="3068960"/>
            <a:ext cx="1619672" cy="108012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zamykat</a:t>
            </a:r>
            <a:endParaRPr lang="cs-CZ" dirty="0"/>
          </a:p>
        </p:txBody>
      </p:sp>
      <p:sp>
        <p:nvSpPr>
          <p:cNvPr id="15" name="Vývojový diagram: spojka 14"/>
          <p:cNvSpPr/>
          <p:nvPr/>
        </p:nvSpPr>
        <p:spPr>
          <a:xfrm>
            <a:off x="4860032" y="3356992"/>
            <a:ext cx="1152128" cy="108012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mýtit</a:t>
            </a:r>
            <a:endParaRPr lang="cs-CZ" dirty="0"/>
          </a:p>
        </p:txBody>
      </p:sp>
      <p:sp>
        <p:nvSpPr>
          <p:cNvPr id="16" name="Vývojový diagram: spojka 15"/>
          <p:cNvSpPr/>
          <p:nvPr/>
        </p:nvSpPr>
        <p:spPr>
          <a:xfrm>
            <a:off x="7596336" y="404664"/>
            <a:ext cx="1152128" cy="108012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hmyz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499992" y="18864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álný popisek 5"/>
          <p:cNvSpPr/>
          <p:nvPr/>
        </p:nvSpPr>
        <p:spPr>
          <a:xfrm>
            <a:off x="323528" y="260648"/>
            <a:ext cx="2448272" cy="720080"/>
          </a:xfrm>
          <a:prstGeom prst="wedgeEllipse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539552" y="476672"/>
            <a:ext cx="518457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Doplň správně:</a:t>
            </a:r>
          </a:p>
          <a:p>
            <a:endParaRPr lang="cs-CZ" sz="2400" dirty="0"/>
          </a:p>
          <a:p>
            <a:r>
              <a:rPr lang="cs-CZ" sz="2800" dirty="0" smtClean="0"/>
              <a:t>Míla chce mít pravdu.</a:t>
            </a:r>
          </a:p>
          <a:p>
            <a:r>
              <a:rPr lang="cs-CZ" sz="2800" dirty="0" smtClean="0"/>
              <a:t>Mydlil si ruce mýdlem.</a:t>
            </a:r>
          </a:p>
          <a:p>
            <a:r>
              <a:rPr lang="cs-CZ" sz="2800" dirty="0" smtClean="0"/>
              <a:t>My bychom chtěli uml</a:t>
            </a:r>
            <a:r>
              <a:rPr lang="cs-CZ" sz="2800" dirty="0"/>
              <a:t>í</a:t>
            </a:r>
            <a:r>
              <a:rPr lang="cs-CZ" sz="2800" dirty="0" smtClean="0"/>
              <a:t>t obilí.</a:t>
            </a:r>
          </a:p>
          <a:p>
            <a:r>
              <a:rPr lang="cs-CZ" sz="2800" dirty="0" smtClean="0"/>
              <a:t>Podej mi umytou misku.</a:t>
            </a:r>
          </a:p>
          <a:p>
            <a:r>
              <a:rPr lang="cs-CZ" sz="2800" dirty="0" smtClean="0"/>
              <a:t>Myslivec šel na mýtinu.</a:t>
            </a:r>
          </a:p>
          <a:p>
            <a:r>
              <a:rPr lang="cs-CZ" sz="2800" dirty="0" smtClean="0"/>
              <a:t>My jsme vym</a:t>
            </a:r>
            <a:r>
              <a:rPr lang="cs-CZ" sz="2800" dirty="0"/>
              <a:t>y</a:t>
            </a:r>
            <a:r>
              <a:rPr lang="cs-CZ" sz="2800" dirty="0" smtClean="0"/>
              <a:t>sleli novou báseň.</a:t>
            </a:r>
          </a:p>
          <a:p>
            <a:r>
              <a:rPr lang="cs-CZ" sz="2800" dirty="0" smtClean="0"/>
              <a:t>Hmyzem se živí hmyzožravci.</a:t>
            </a:r>
          </a:p>
          <a:p>
            <a:r>
              <a:rPr lang="cs-CZ" sz="2800" dirty="0" smtClean="0"/>
              <a:t>Emil se nechce ráno mýt.</a:t>
            </a:r>
          </a:p>
          <a:p>
            <a:r>
              <a:rPr lang="cs-CZ" sz="2800" dirty="0" smtClean="0"/>
              <a:t>Přines mi m</a:t>
            </a:r>
            <a:r>
              <a:rPr lang="cs-CZ" sz="2800" dirty="0"/>
              <a:t>í</a:t>
            </a:r>
            <a:r>
              <a:rPr lang="cs-CZ" sz="2800" dirty="0" smtClean="0"/>
              <a:t>su na ovoce.</a:t>
            </a:r>
          </a:p>
          <a:p>
            <a:r>
              <a:rPr lang="cs-CZ" sz="2800" dirty="0" smtClean="0"/>
              <a:t>Musíš mít dobrý </a:t>
            </a:r>
            <a:r>
              <a:rPr lang="cs-CZ" sz="2800" dirty="0" err="1" smtClean="0"/>
              <a:t>umysl</a:t>
            </a:r>
            <a:r>
              <a:rPr lang="cs-CZ" sz="2800" dirty="0" smtClean="0"/>
              <a:t>.</a:t>
            </a:r>
          </a:p>
          <a:p>
            <a:endParaRPr lang="cs-CZ" sz="2800" dirty="0"/>
          </a:p>
        </p:txBody>
      </p:sp>
      <p:pic>
        <p:nvPicPr>
          <p:cNvPr id="1026" name="Picture 2" descr="C:\Documents and Settings\Admin\Local Settings\Temporary Internet Files\Content.IE5\1V59TOP5\MC90039086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908720"/>
            <a:ext cx="1814170" cy="1724558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O5EM361I\MP900175453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2996952"/>
            <a:ext cx="2686464" cy="1804408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Y9XAWY88\MC90029095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5229200"/>
            <a:ext cx="1603972" cy="1172424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3851920" y="47667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288</Words>
  <Application>Microsoft Office PowerPoint</Application>
  <PresentationFormat>Předvádění na obrazovce (4:3)</PresentationFormat>
  <Paragraphs>109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5</cp:revision>
  <dcterms:created xsi:type="dcterms:W3CDTF">2013-04-03T14:59:02Z</dcterms:created>
  <dcterms:modified xsi:type="dcterms:W3CDTF">2013-09-22T15:55:51Z</dcterms:modified>
</cp:coreProperties>
</file>