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88E03-2B1A-484D-A23A-B902D5A5839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A3C3-EE8B-4345-B7DB-750475943B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276872"/>
            <a:ext cx="5149679" cy="1323439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768400"/>
            <a:ext cx="6696744" cy="14465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O</a:t>
            </a:r>
            <a:r>
              <a:rPr lang="cs-CZ" sz="4000" i="1" dirty="0" smtClean="0"/>
              <a:t>pakování </a:t>
            </a:r>
            <a:r>
              <a:rPr lang="cs-CZ" sz="4000" i="1" dirty="0" smtClean="0"/>
              <a:t>vyjmenovaných slov po </a:t>
            </a:r>
            <a:r>
              <a:rPr lang="cs-CZ" sz="4000" i="1" dirty="0" smtClean="0"/>
              <a:t>M a P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5636"/>
            <a:ext cx="8064896" cy="169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286000" y="536319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VY_32_INOVACE_210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95536" y="260648"/>
            <a:ext cx="2808312" cy="93610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0466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i,í nebo y,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Výbuch 1 3"/>
          <p:cNvSpPr/>
          <p:nvPr/>
        </p:nvSpPr>
        <p:spPr>
          <a:xfrm>
            <a:off x="1979712" y="1484784"/>
            <a:ext cx="1440160" cy="11521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</a:t>
            </a:r>
          </a:p>
        </p:txBody>
      </p:sp>
      <p:sp>
        <p:nvSpPr>
          <p:cNvPr id="5" name="Výbuch 1 4"/>
          <p:cNvSpPr/>
          <p:nvPr/>
        </p:nvSpPr>
        <p:spPr>
          <a:xfrm>
            <a:off x="5940152" y="1484784"/>
            <a:ext cx="1440160" cy="11521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</a:t>
            </a:r>
            <a:endParaRPr lang="cs-CZ" sz="2400" dirty="0"/>
          </a:p>
        </p:txBody>
      </p:sp>
      <p:sp>
        <p:nvSpPr>
          <p:cNvPr id="6" name="Vývojový diagram: údaje 5"/>
          <p:cNvSpPr/>
          <p:nvPr/>
        </p:nvSpPr>
        <p:spPr>
          <a:xfrm>
            <a:off x="1043608" y="2852936"/>
            <a:ext cx="2520280" cy="3744416"/>
          </a:xfrm>
          <a:prstGeom prst="flowChartInputOut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/>
              <a:t>Zm</a:t>
            </a:r>
            <a:r>
              <a:rPr lang="cs-CZ" sz="2400" dirty="0" smtClean="0"/>
              <a:t>-zel</a:t>
            </a:r>
          </a:p>
          <a:p>
            <a:pPr algn="ctr"/>
            <a:r>
              <a:rPr lang="cs-CZ" sz="2400" dirty="0" smtClean="0"/>
              <a:t>M-</a:t>
            </a:r>
            <a:r>
              <a:rPr lang="cs-CZ" sz="2400" dirty="0" err="1" smtClean="0"/>
              <a:t>nulá</a:t>
            </a:r>
            <a:endParaRPr lang="cs-CZ" sz="2400" dirty="0" smtClean="0"/>
          </a:p>
          <a:p>
            <a:pPr algn="ctr"/>
            <a:r>
              <a:rPr lang="cs-CZ" sz="2400" dirty="0" err="1" smtClean="0"/>
              <a:t>Průsm</a:t>
            </a:r>
            <a:r>
              <a:rPr lang="cs-CZ" sz="2400" dirty="0" smtClean="0"/>
              <a:t>-k</a:t>
            </a:r>
          </a:p>
          <a:p>
            <a:pPr algn="ctr"/>
            <a:r>
              <a:rPr lang="cs-CZ" sz="2400" dirty="0" smtClean="0"/>
              <a:t>M-č</a:t>
            </a:r>
          </a:p>
          <a:p>
            <a:pPr algn="ctr"/>
            <a:r>
              <a:rPr lang="cs-CZ" sz="2400" dirty="0" smtClean="0"/>
              <a:t>Kam-</a:t>
            </a:r>
            <a:r>
              <a:rPr lang="cs-CZ" sz="2400" dirty="0" err="1" smtClean="0"/>
              <a:t>nek</a:t>
            </a:r>
            <a:endParaRPr lang="cs-CZ" sz="2400" dirty="0" smtClean="0"/>
          </a:p>
          <a:p>
            <a:pPr algn="ctr"/>
            <a:r>
              <a:rPr lang="cs-CZ" sz="2400" dirty="0" smtClean="0"/>
              <a:t>M-</a:t>
            </a:r>
            <a:r>
              <a:rPr lang="cs-CZ" sz="2400" dirty="0" err="1" smtClean="0"/>
              <a:t>nce</a:t>
            </a:r>
            <a:endParaRPr lang="cs-CZ" sz="2400" dirty="0" smtClean="0"/>
          </a:p>
          <a:p>
            <a:pPr algn="ctr"/>
            <a:r>
              <a:rPr lang="cs-CZ" sz="2400" dirty="0" smtClean="0"/>
              <a:t>M-</a:t>
            </a:r>
            <a:r>
              <a:rPr lang="cs-CZ" sz="2400" dirty="0" err="1" smtClean="0"/>
              <a:t>šlení</a:t>
            </a:r>
            <a:endParaRPr lang="cs-CZ" sz="2400" dirty="0" smtClean="0"/>
          </a:p>
          <a:p>
            <a:pPr algn="ctr"/>
            <a:r>
              <a:rPr lang="cs-CZ" sz="2400" dirty="0" err="1" smtClean="0"/>
              <a:t>Zm</a:t>
            </a:r>
            <a:r>
              <a:rPr lang="cs-CZ" sz="2400" dirty="0" smtClean="0"/>
              <a:t>-</a:t>
            </a:r>
            <a:r>
              <a:rPr lang="cs-CZ" sz="2400" dirty="0" err="1" smtClean="0"/>
              <a:t>lená</a:t>
            </a:r>
            <a:endParaRPr lang="cs-CZ" sz="2400" dirty="0" smtClean="0"/>
          </a:p>
          <a:p>
            <a:pPr algn="ctr"/>
            <a:r>
              <a:rPr lang="cs-CZ" sz="2400" dirty="0" smtClean="0"/>
              <a:t>M-</a:t>
            </a:r>
            <a:r>
              <a:rPr lang="cs-CZ" sz="2400" dirty="0" err="1" smtClean="0"/>
              <a:t>rka</a:t>
            </a:r>
            <a:endParaRPr lang="cs-CZ" sz="2400" dirty="0"/>
          </a:p>
        </p:txBody>
      </p:sp>
      <p:sp>
        <p:nvSpPr>
          <p:cNvPr id="7" name="Vývojový diagram: údaje 6"/>
          <p:cNvSpPr/>
          <p:nvPr/>
        </p:nvSpPr>
        <p:spPr>
          <a:xfrm>
            <a:off x="5004048" y="2924944"/>
            <a:ext cx="2520280" cy="3744416"/>
          </a:xfrm>
          <a:prstGeom prst="flowChartInputOutp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/>
              <a:t>Zap</a:t>
            </a:r>
            <a:r>
              <a:rPr lang="cs-CZ" sz="2400" dirty="0" smtClean="0"/>
              <a:t>-</a:t>
            </a:r>
            <a:r>
              <a:rPr lang="cs-CZ" sz="2400" dirty="0" err="1" smtClean="0"/>
              <a:t>rat</a:t>
            </a:r>
            <a:endParaRPr lang="cs-CZ" sz="2400" dirty="0" smtClean="0"/>
          </a:p>
          <a:p>
            <a:pPr algn="ctr"/>
            <a:r>
              <a:rPr lang="cs-CZ" sz="2400" dirty="0" smtClean="0"/>
              <a:t>P-liny</a:t>
            </a:r>
          </a:p>
          <a:p>
            <a:pPr algn="ctr"/>
            <a:r>
              <a:rPr lang="cs-CZ" sz="2400" dirty="0" err="1" smtClean="0"/>
              <a:t>Šp</a:t>
            </a:r>
            <a:r>
              <a:rPr lang="cs-CZ" sz="2400" dirty="0" smtClean="0"/>
              <a:t>-</a:t>
            </a:r>
            <a:r>
              <a:rPr lang="cs-CZ" sz="2400" dirty="0" err="1" smtClean="0"/>
              <a:t>čatá</a:t>
            </a:r>
            <a:endParaRPr lang="cs-CZ" sz="2400" dirty="0" smtClean="0"/>
          </a:p>
          <a:p>
            <a:pPr algn="ctr"/>
            <a:r>
              <a:rPr lang="cs-CZ" sz="2400" dirty="0" err="1" smtClean="0"/>
              <a:t>Zp</a:t>
            </a:r>
            <a:r>
              <a:rPr lang="cs-CZ" sz="2400" dirty="0" smtClean="0"/>
              <a:t>-</a:t>
            </a:r>
            <a:r>
              <a:rPr lang="cs-CZ" sz="2400" dirty="0" err="1" smtClean="0"/>
              <a:t>chl</a:t>
            </a:r>
            <a:endParaRPr lang="cs-CZ" sz="2400" dirty="0" smtClean="0"/>
          </a:p>
          <a:p>
            <a:pPr algn="ctr"/>
            <a:r>
              <a:rPr lang="cs-CZ" sz="2400" dirty="0" smtClean="0"/>
              <a:t>Top-t</a:t>
            </a:r>
          </a:p>
          <a:p>
            <a:pPr algn="ctr"/>
            <a:r>
              <a:rPr lang="cs-CZ" sz="2400" dirty="0" smtClean="0"/>
              <a:t>Slep-</a:t>
            </a:r>
            <a:r>
              <a:rPr lang="cs-CZ" sz="2400" dirty="0" err="1" smtClean="0"/>
              <a:t>ší</a:t>
            </a:r>
            <a:endParaRPr lang="cs-CZ" sz="2400" dirty="0" smtClean="0"/>
          </a:p>
          <a:p>
            <a:pPr algn="ctr"/>
            <a:r>
              <a:rPr lang="cs-CZ" sz="2400" dirty="0" smtClean="0"/>
              <a:t>Klop-tání</a:t>
            </a:r>
          </a:p>
          <a:p>
            <a:pPr algn="ctr"/>
            <a:r>
              <a:rPr lang="cs-CZ" sz="2400" dirty="0" smtClean="0"/>
              <a:t>P-skat</a:t>
            </a:r>
          </a:p>
          <a:p>
            <a:pPr algn="ctr"/>
            <a:r>
              <a:rPr lang="cs-CZ" sz="2400" dirty="0" smtClean="0"/>
              <a:t>Nap-</a:t>
            </a:r>
            <a:r>
              <a:rPr lang="cs-CZ" sz="2400" dirty="0" err="1" smtClean="0"/>
              <a:t>ná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251520" y="260648"/>
            <a:ext cx="3240360" cy="12241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54868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Spoj s obrázky:</a:t>
            </a:r>
            <a:endParaRPr lang="cs-CZ" sz="2400" dirty="0"/>
          </a:p>
        </p:txBody>
      </p:sp>
      <p:pic>
        <p:nvPicPr>
          <p:cNvPr id="1026" name="Picture 2" descr="C:\Documents and Settings\Admin\Local Settings\Temporary Internet Files\Content.IE5\VLD3FGHW\MP90044486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908720"/>
            <a:ext cx="1530979" cy="1182256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C900197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157192"/>
            <a:ext cx="1797703" cy="1234507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19746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764704"/>
            <a:ext cx="2123038" cy="1734493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C900441314[2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492896"/>
            <a:ext cx="2091680" cy="2091680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O5EM361I\MC90030549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3068960"/>
            <a:ext cx="1794053" cy="823874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VLD3FGHW\MP900406499[2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4797152"/>
            <a:ext cx="1535804" cy="1019870"/>
          </a:xfrm>
          <a:prstGeom prst="rect">
            <a:avLst/>
          </a:prstGeom>
          <a:noFill/>
        </p:spPr>
      </p:pic>
      <p:sp>
        <p:nvSpPr>
          <p:cNvPr id="13" name="7cípá hvězda 12"/>
          <p:cNvSpPr/>
          <p:nvPr/>
        </p:nvSpPr>
        <p:spPr>
          <a:xfrm>
            <a:off x="1475656" y="1628800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14" name="7cípá hvězda 13"/>
          <p:cNvSpPr/>
          <p:nvPr/>
        </p:nvSpPr>
        <p:spPr>
          <a:xfrm>
            <a:off x="323528" y="2996952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15" name="7cípá hvězda 14"/>
          <p:cNvSpPr/>
          <p:nvPr/>
        </p:nvSpPr>
        <p:spPr>
          <a:xfrm>
            <a:off x="3059832" y="2924944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  <a:endParaRPr lang="cs-CZ" dirty="0"/>
          </a:p>
        </p:txBody>
      </p:sp>
      <p:sp>
        <p:nvSpPr>
          <p:cNvPr id="16" name="7cípá hvězda 15"/>
          <p:cNvSpPr/>
          <p:nvPr/>
        </p:nvSpPr>
        <p:spPr>
          <a:xfrm>
            <a:off x="1691680" y="4077072"/>
            <a:ext cx="1800200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17" name="7cípá hvězda 16"/>
          <p:cNvSpPr/>
          <p:nvPr/>
        </p:nvSpPr>
        <p:spPr>
          <a:xfrm>
            <a:off x="2987824" y="5229200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18" name="7cípá hvězda 17"/>
          <p:cNvSpPr/>
          <p:nvPr/>
        </p:nvSpPr>
        <p:spPr>
          <a:xfrm>
            <a:off x="251520" y="5157192"/>
            <a:ext cx="1800200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611560" y="188640"/>
            <a:ext cx="612068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148064" y="378904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myslet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07704" y="4077072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Mýlit se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164288" y="3284984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dmýchat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979712" y="1844824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483768" y="5517232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7020272" y="594928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zamykat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067944" y="3068960"/>
            <a:ext cx="201622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Nachomýtnout se 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691680" y="465313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smýkat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7164288" y="1844824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chmýří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95536" y="249289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mýtit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724128" y="486916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076056" y="609329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51520" y="357301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pysk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292080" y="1556792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7236296" y="414908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slepýš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23528" y="5445224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pykat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2915816" y="6237312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pyl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3347864" y="378904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3923928" y="2204864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Třpytit se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395536" y="6165304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Pýřit se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7487816" y="4797152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zpytovat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5148064" y="5517232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pýr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3851920" y="4797152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klopýtat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1691680" y="2996952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251520" y="4149080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pýcha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588224" y="32849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:</a:t>
            </a:r>
          </a:p>
          <a:p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6876256" y="2492896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čepýřit se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83568" y="332656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Rozděl vyjmenovaná slova po M a P, očísluj je nebo spoj podle správného pořadí :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95536" y="260648"/>
            <a:ext cx="2808312" cy="93610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0466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i,í nebo y,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Výbuch 1 3"/>
          <p:cNvSpPr/>
          <p:nvPr/>
        </p:nvSpPr>
        <p:spPr>
          <a:xfrm>
            <a:off x="1979712" y="1484784"/>
            <a:ext cx="1440160" cy="11521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</a:t>
            </a:r>
          </a:p>
        </p:txBody>
      </p:sp>
      <p:sp>
        <p:nvSpPr>
          <p:cNvPr id="5" name="Výbuch 1 4"/>
          <p:cNvSpPr/>
          <p:nvPr/>
        </p:nvSpPr>
        <p:spPr>
          <a:xfrm>
            <a:off x="5940152" y="1484784"/>
            <a:ext cx="1440160" cy="11521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</a:t>
            </a:r>
            <a:endParaRPr lang="cs-CZ" sz="2400" dirty="0"/>
          </a:p>
        </p:txBody>
      </p:sp>
      <p:sp>
        <p:nvSpPr>
          <p:cNvPr id="6" name="Vývojový diagram: údaje 5"/>
          <p:cNvSpPr/>
          <p:nvPr/>
        </p:nvSpPr>
        <p:spPr>
          <a:xfrm>
            <a:off x="1043608" y="2852936"/>
            <a:ext cx="2520280" cy="3744416"/>
          </a:xfrm>
          <a:prstGeom prst="flowChartInputOut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Zmizel</a:t>
            </a:r>
          </a:p>
          <a:p>
            <a:pPr algn="ctr"/>
            <a:r>
              <a:rPr lang="cs-CZ" sz="2400" dirty="0" smtClean="0"/>
              <a:t>Minulá</a:t>
            </a:r>
          </a:p>
          <a:p>
            <a:pPr algn="ctr"/>
            <a:r>
              <a:rPr lang="cs-CZ" sz="2400" dirty="0" smtClean="0"/>
              <a:t>Průsmyk</a:t>
            </a:r>
          </a:p>
          <a:p>
            <a:pPr algn="ctr"/>
            <a:r>
              <a:rPr lang="cs-CZ" sz="2400" dirty="0" smtClean="0"/>
              <a:t>Míč</a:t>
            </a:r>
          </a:p>
          <a:p>
            <a:pPr algn="ctr"/>
            <a:r>
              <a:rPr lang="cs-CZ" sz="2400" dirty="0" smtClean="0"/>
              <a:t>Kamínek</a:t>
            </a:r>
          </a:p>
          <a:p>
            <a:pPr algn="ctr"/>
            <a:r>
              <a:rPr lang="cs-CZ" sz="2400" dirty="0" smtClean="0"/>
              <a:t>Mince</a:t>
            </a:r>
          </a:p>
          <a:p>
            <a:pPr algn="ctr"/>
            <a:r>
              <a:rPr lang="cs-CZ" sz="2400" dirty="0" smtClean="0"/>
              <a:t>Myšlení</a:t>
            </a:r>
          </a:p>
          <a:p>
            <a:pPr algn="ctr"/>
            <a:r>
              <a:rPr lang="cs-CZ" sz="2400" dirty="0" smtClean="0"/>
              <a:t>Zmýlená</a:t>
            </a:r>
          </a:p>
          <a:p>
            <a:pPr algn="ctr"/>
            <a:r>
              <a:rPr lang="cs-CZ" sz="2400" dirty="0" smtClean="0"/>
              <a:t>Mirka</a:t>
            </a:r>
            <a:endParaRPr lang="cs-CZ" sz="2400" dirty="0"/>
          </a:p>
        </p:txBody>
      </p:sp>
      <p:sp>
        <p:nvSpPr>
          <p:cNvPr id="7" name="Vývojový diagram: údaje 6"/>
          <p:cNvSpPr/>
          <p:nvPr/>
        </p:nvSpPr>
        <p:spPr>
          <a:xfrm>
            <a:off x="5004048" y="2924944"/>
            <a:ext cx="2520280" cy="3744416"/>
          </a:xfrm>
          <a:prstGeom prst="flowChartInputOutp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Zapírat</a:t>
            </a:r>
          </a:p>
          <a:p>
            <a:pPr algn="ctr"/>
            <a:r>
              <a:rPr lang="cs-CZ" sz="2400" dirty="0" smtClean="0"/>
              <a:t>Piliny</a:t>
            </a:r>
          </a:p>
          <a:p>
            <a:pPr algn="ctr"/>
            <a:r>
              <a:rPr lang="cs-CZ" sz="2400" dirty="0" smtClean="0"/>
              <a:t>Špičatá</a:t>
            </a:r>
          </a:p>
          <a:p>
            <a:pPr algn="ctr"/>
            <a:r>
              <a:rPr lang="cs-CZ" sz="2400" dirty="0" smtClean="0"/>
              <a:t>Zpychl</a:t>
            </a:r>
          </a:p>
          <a:p>
            <a:pPr algn="ctr"/>
            <a:r>
              <a:rPr lang="cs-CZ" sz="2400" dirty="0" smtClean="0"/>
              <a:t>Topit</a:t>
            </a:r>
          </a:p>
          <a:p>
            <a:pPr algn="ctr"/>
            <a:r>
              <a:rPr lang="cs-CZ" sz="2400" dirty="0" err="1" smtClean="0"/>
              <a:t>Slepýší</a:t>
            </a:r>
            <a:endParaRPr lang="cs-CZ" sz="2400" dirty="0" smtClean="0"/>
          </a:p>
          <a:p>
            <a:pPr algn="ctr"/>
            <a:r>
              <a:rPr lang="cs-CZ" sz="2400" dirty="0" smtClean="0"/>
              <a:t>Klopýtání</a:t>
            </a:r>
          </a:p>
          <a:p>
            <a:pPr algn="ctr"/>
            <a:r>
              <a:rPr lang="cs-CZ" sz="2400" dirty="0" smtClean="0"/>
              <a:t>Pískat</a:t>
            </a:r>
          </a:p>
          <a:p>
            <a:pPr algn="ctr"/>
            <a:r>
              <a:rPr lang="cs-CZ" sz="2400" dirty="0" smtClean="0"/>
              <a:t>Napíná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91880" y="4766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251520" y="260648"/>
            <a:ext cx="3240360" cy="12241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54868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Spoj s obrázky:</a:t>
            </a:r>
            <a:endParaRPr lang="cs-CZ" sz="2400" dirty="0"/>
          </a:p>
        </p:txBody>
      </p:sp>
      <p:pic>
        <p:nvPicPr>
          <p:cNvPr id="1026" name="Picture 2" descr="C:\Documents and Settings\Admin\Local Settings\Temporary Internet Files\Content.IE5\VLD3FGHW\MP90044486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908720"/>
            <a:ext cx="1530979" cy="1182256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C900197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157192"/>
            <a:ext cx="1797703" cy="1234507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19746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764704"/>
            <a:ext cx="2123038" cy="1734493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C900441314[2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492896"/>
            <a:ext cx="2091680" cy="2091680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O5EM361I\MC90030549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3068960"/>
            <a:ext cx="1794053" cy="823874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VLD3FGHW\MP900406499[2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4797152"/>
            <a:ext cx="1535804" cy="1019870"/>
          </a:xfrm>
          <a:prstGeom prst="rect">
            <a:avLst/>
          </a:prstGeom>
          <a:noFill/>
        </p:spPr>
      </p:pic>
      <p:sp>
        <p:nvSpPr>
          <p:cNvPr id="13" name="7cípá hvězda 12"/>
          <p:cNvSpPr/>
          <p:nvPr/>
        </p:nvSpPr>
        <p:spPr>
          <a:xfrm>
            <a:off x="1475656" y="1628800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14" name="7cípá hvězda 13"/>
          <p:cNvSpPr/>
          <p:nvPr/>
        </p:nvSpPr>
        <p:spPr>
          <a:xfrm>
            <a:off x="323528" y="2996952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15" name="7cípá hvězda 14"/>
          <p:cNvSpPr/>
          <p:nvPr/>
        </p:nvSpPr>
        <p:spPr>
          <a:xfrm>
            <a:off x="3059832" y="2924944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  <a:endParaRPr lang="cs-CZ" dirty="0"/>
          </a:p>
        </p:txBody>
      </p:sp>
      <p:sp>
        <p:nvSpPr>
          <p:cNvPr id="16" name="7cípá hvězda 15"/>
          <p:cNvSpPr/>
          <p:nvPr/>
        </p:nvSpPr>
        <p:spPr>
          <a:xfrm>
            <a:off x="1691680" y="4077072"/>
            <a:ext cx="1800200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17" name="7cípá hvězda 16"/>
          <p:cNvSpPr/>
          <p:nvPr/>
        </p:nvSpPr>
        <p:spPr>
          <a:xfrm>
            <a:off x="2987824" y="5229200"/>
            <a:ext cx="1584176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18" name="7cípá hvězda 17"/>
          <p:cNvSpPr/>
          <p:nvPr/>
        </p:nvSpPr>
        <p:spPr>
          <a:xfrm>
            <a:off x="251520" y="5157192"/>
            <a:ext cx="1800200" cy="1152128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067944" y="1886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1" name="Přímá spojovací čára 20"/>
          <p:cNvCxnSpPr/>
          <p:nvPr/>
        </p:nvCxnSpPr>
        <p:spPr>
          <a:xfrm flipV="1">
            <a:off x="2771800" y="1844824"/>
            <a:ext cx="489654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flipV="1">
            <a:off x="3995936" y="3284984"/>
            <a:ext cx="38884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V="1">
            <a:off x="1475656" y="2132856"/>
            <a:ext cx="345638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763688" y="5661248"/>
            <a:ext cx="55446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V="1">
            <a:off x="4211960" y="5229200"/>
            <a:ext cx="100811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V="1">
            <a:off x="3275856" y="3645024"/>
            <a:ext cx="280831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611560" y="188640"/>
            <a:ext cx="612068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588224" y="328498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:</a:t>
            </a:r>
          </a:p>
          <a:p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83568" y="332656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Rozděl vyjmenovaná slova po M a P, očísluj je nebo spoj podle správného pořadí :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7236296" y="260648"/>
            <a:ext cx="190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40" name="Obdélník 39"/>
          <p:cNvSpPr/>
          <p:nvPr/>
        </p:nvSpPr>
        <p:spPr>
          <a:xfrm>
            <a:off x="3851920" y="177281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myslet</a:t>
            </a:r>
            <a:endParaRPr lang="cs-CZ" dirty="0"/>
          </a:p>
        </p:txBody>
      </p:sp>
      <p:sp>
        <p:nvSpPr>
          <p:cNvPr id="41" name="Obdélník 40"/>
          <p:cNvSpPr/>
          <p:nvPr/>
        </p:nvSpPr>
        <p:spPr>
          <a:xfrm>
            <a:off x="5652120" y="177281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Mýlit se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7236296" y="177281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43" name="Obdélník 42"/>
          <p:cNvSpPr/>
          <p:nvPr/>
        </p:nvSpPr>
        <p:spPr>
          <a:xfrm>
            <a:off x="2123728" y="306896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dmýchat</a:t>
            </a:r>
            <a:endParaRPr lang="cs-CZ" dirty="0"/>
          </a:p>
        </p:txBody>
      </p:sp>
      <p:sp>
        <p:nvSpPr>
          <p:cNvPr id="44" name="Obdélník 43"/>
          <p:cNvSpPr/>
          <p:nvPr/>
        </p:nvSpPr>
        <p:spPr>
          <a:xfrm>
            <a:off x="251520" y="242088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45" name="Obdélník 44"/>
          <p:cNvSpPr/>
          <p:nvPr/>
        </p:nvSpPr>
        <p:spPr>
          <a:xfrm>
            <a:off x="1763688" y="1772816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</a:t>
            </a:r>
            <a:endParaRPr lang="cs-CZ" dirty="0"/>
          </a:p>
        </p:txBody>
      </p:sp>
      <p:sp>
        <p:nvSpPr>
          <p:cNvPr id="46" name="Obdélník 45"/>
          <p:cNvSpPr/>
          <p:nvPr/>
        </p:nvSpPr>
        <p:spPr>
          <a:xfrm>
            <a:off x="5796136" y="242088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zamykat</a:t>
            </a:r>
            <a:endParaRPr lang="cs-CZ" dirty="0"/>
          </a:p>
        </p:txBody>
      </p:sp>
      <p:sp>
        <p:nvSpPr>
          <p:cNvPr id="47" name="Obdélník 46"/>
          <p:cNvSpPr/>
          <p:nvPr/>
        </p:nvSpPr>
        <p:spPr>
          <a:xfrm>
            <a:off x="5724128" y="3068960"/>
            <a:ext cx="201622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Nachomýtnout se </a:t>
            </a:r>
            <a:endParaRPr lang="cs-CZ" dirty="0"/>
          </a:p>
        </p:txBody>
      </p:sp>
      <p:sp>
        <p:nvSpPr>
          <p:cNvPr id="48" name="Obdélník 47"/>
          <p:cNvSpPr/>
          <p:nvPr/>
        </p:nvSpPr>
        <p:spPr>
          <a:xfrm>
            <a:off x="323528" y="306896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smýkat</a:t>
            </a:r>
            <a:endParaRPr lang="cs-CZ" dirty="0"/>
          </a:p>
        </p:txBody>
      </p:sp>
      <p:sp>
        <p:nvSpPr>
          <p:cNvPr id="49" name="Obdélník 48"/>
          <p:cNvSpPr/>
          <p:nvPr/>
        </p:nvSpPr>
        <p:spPr>
          <a:xfrm>
            <a:off x="3923928" y="3068960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chmýří</a:t>
            </a:r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3779912" y="242088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mýtit</a:t>
            </a:r>
            <a:endParaRPr lang="cs-CZ" dirty="0"/>
          </a:p>
        </p:txBody>
      </p:sp>
      <p:sp>
        <p:nvSpPr>
          <p:cNvPr id="51" name="Obdélník 50"/>
          <p:cNvSpPr/>
          <p:nvPr/>
        </p:nvSpPr>
        <p:spPr>
          <a:xfrm>
            <a:off x="2051720" y="2420888"/>
            <a:ext cx="165618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  <p:sp>
        <p:nvSpPr>
          <p:cNvPr id="52" name="Obdélník 51"/>
          <p:cNvSpPr/>
          <p:nvPr/>
        </p:nvSpPr>
        <p:spPr>
          <a:xfrm>
            <a:off x="251520" y="1772816"/>
            <a:ext cx="1296144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</a:t>
            </a:r>
            <a:endParaRPr lang="cs-CZ" dirty="0"/>
          </a:p>
        </p:txBody>
      </p:sp>
      <p:sp>
        <p:nvSpPr>
          <p:cNvPr id="53" name="Obdélník 52"/>
          <p:cNvSpPr/>
          <p:nvPr/>
        </p:nvSpPr>
        <p:spPr>
          <a:xfrm>
            <a:off x="3528392" y="4005064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pysk</a:t>
            </a:r>
            <a:endParaRPr lang="cs-CZ" dirty="0"/>
          </a:p>
        </p:txBody>
      </p:sp>
      <p:sp>
        <p:nvSpPr>
          <p:cNvPr id="54" name="Obdélník 53"/>
          <p:cNvSpPr/>
          <p:nvPr/>
        </p:nvSpPr>
        <p:spPr>
          <a:xfrm>
            <a:off x="5400600" y="4005064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55" name="Obdélník 54"/>
          <p:cNvSpPr/>
          <p:nvPr/>
        </p:nvSpPr>
        <p:spPr>
          <a:xfrm>
            <a:off x="6984776" y="4005064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slepýš</a:t>
            </a:r>
            <a:endParaRPr lang="cs-CZ" dirty="0"/>
          </a:p>
        </p:txBody>
      </p:sp>
      <p:sp>
        <p:nvSpPr>
          <p:cNvPr id="56" name="Obdélník 55"/>
          <p:cNvSpPr/>
          <p:nvPr/>
        </p:nvSpPr>
        <p:spPr>
          <a:xfrm>
            <a:off x="72008" y="53012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pykat</a:t>
            </a:r>
            <a:endParaRPr lang="cs-CZ" dirty="0"/>
          </a:p>
        </p:txBody>
      </p:sp>
      <p:sp>
        <p:nvSpPr>
          <p:cNvPr id="57" name="Obdélník 56"/>
          <p:cNvSpPr/>
          <p:nvPr/>
        </p:nvSpPr>
        <p:spPr>
          <a:xfrm>
            <a:off x="0" y="46531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pyl</a:t>
            </a:r>
            <a:endParaRPr lang="cs-CZ" dirty="0"/>
          </a:p>
        </p:txBody>
      </p:sp>
      <p:sp>
        <p:nvSpPr>
          <p:cNvPr id="58" name="Obdélník 57"/>
          <p:cNvSpPr/>
          <p:nvPr/>
        </p:nvSpPr>
        <p:spPr>
          <a:xfrm>
            <a:off x="1512168" y="4005064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  <a:endParaRPr lang="cs-CZ" dirty="0"/>
          </a:p>
        </p:txBody>
      </p:sp>
      <p:sp>
        <p:nvSpPr>
          <p:cNvPr id="59" name="Obdélník 58"/>
          <p:cNvSpPr/>
          <p:nvPr/>
        </p:nvSpPr>
        <p:spPr>
          <a:xfrm>
            <a:off x="5400600" y="46531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Třpytit se</a:t>
            </a:r>
            <a:endParaRPr lang="cs-CZ" dirty="0"/>
          </a:p>
        </p:txBody>
      </p:sp>
      <p:sp>
        <p:nvSpPr>
          <p:cNvPr id="60" name="Obdélník 59"/>
          <p:cNvSpPr/>
          <p:nvPr/>
        </p:nvSpPr>
        <p:spPr>
          <a:xfrm>
            <a:off x="3744416" y="5301208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Pýřit se</a:t>
            </a:r>
            <a:endParaRPr lang="cs-CZ" dirty="0"/>
          </a:p>
        </p:txBody>
      </p:sp>
      <p:sp>
        <p:nvSpPr>
          <p:cNvPr id="61" name="Obdélník 60"/>
          <p:cNvSpPr/>
          <p:nvPr/>
        </p:nvSpPr>
        <p:spPr>
          <a:xfrm>
            <a:off x="7236296" y="46531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zpytovat</a:t>
            </a:r>
            <a:endParaRPr lang="cs-CZ" dirty="0"/>
          </a:p>
        </p:txBody>
      </p:sp>
      <p:sp>
        <p:nvSpPr>
          <p:cNvPr id="62" name="Obdélník 61"/>
          <p:cNvSpPr/>
          <p:nvPr/>
        </p:nvSpPr>
        <p:spPr>
          <a:xfrm>
            <a:off x="1944216" y="53012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pýr</a:t>
            </a:r>
            <a:endParaRPr lang="cs-CZ" dirty="0"/>
          </a:p>
        </p:txBody>
      </p:sp>
      <p:sp>
        <p:nvSpPr>
          <p:cNvPr id="63" name="Obdélník 62"/>
          <p:cNvSpPr/>
          <p:nvPr/>
        </p:nvSpPr>
        <p:spPr>
          <a:xfrm>
            <a:off x="3600400" y="46531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klopýtat</a:t>
            </a:r>
            <a:endParaRPr lang="cs-CZ" dirty="0"/>
          </a:p>
        </p:txBody>
      </p:sp>
      <p:sp>
        <p:nvSpPr>
          <p:cNvPr id="64" name="Obdélník 63"/>
          <p:cNvSpPr/>
          <p:nvPr/>
        </p:nvSpPr>
        <p:spPr>
          <a:xfrm>
            <a:off x="1800200" y="46531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65" name="Obdélník 64"/>
          <p:cNvSpPr/>
          <p:nvPr/>
        </p:nvSpPr>
        <p:spPr>
          <a:xfrm>
            <a:off x="0" y="4005064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pýcha</a:t>
            </a:r>
            <a:endParaRPr lang="cs-CZ" dirty="0"/>
          </a:p>
        </p:txBody>
      </p:sp>
      <p:sp>
        <p:nvSpPr>
          <p:cNvPr id="66" name="Obdélník 65"/>
          <p:cNvSpPr/>
          <p:nvPr/>
        </p:nvSpPr>
        <p:spPr>
          <a:xfrm>
            <a:off x="6120680" y="5301208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čepýřit se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190</Words>
  <Application>Microsoft Office PowerPoint</Application>
  <PresentationFormat>Předvádění na obrazovce (4:3)</PresentationFormat>
  <Paragraphs>122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2013-04-03T17:37:29Z</dcterms:created>
  <dcterms:modified xsi:type="dcterms:W3CDTF">2013-09-22T15:59:54Z</dcterms:modified>
</cp:coreProperties>
</file>