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17526-7C26-486C-ABDF-203D46EEE00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6CC0-A469-4E39-A819-80E6BB4B7A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79712" y="2204864"/>
            <a:ext cx="5149679" cy="132343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246618" y="3739593"/>
            <a:ext cx="6696744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smtClean="0"/>
              <a:t>Vyjmenovaná slova po </a:t>
            </a:r>
            <a:r>
              <a:rPr lang="cs-CZ" sz="4800" i="1" dirty="0" smtClean="0"/>
              <a:t>S cvičení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9531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6"/>
          <p:cNvSpPr txBox="1"/>
          <p:nvPr/>
        </p:nvSpPr>
        <p:spPr>
          <a:xfrm>
            <a:off x="1835696" y="5648942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VY_32_INOVACE_212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álný popisek 19"/>
          <p:cNvSpPr/>
          <p:nvPr/>
        </p:nvSpPr>
        <p:spPr>
          <a:xfrm>
            <a:off x="0" y="332656"/>
            <a:ext cx="3131840" cy="1368152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9428" y="2529230"/>
            <a:ext cx="2280723" cy="2248729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995936" y="3573016"/>
            <a:ext cx="1800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ÝVORYS</a:t>
            </a:r>
            <a:endParaRPr lang="cs-CZ" sz="2400" dirty="0"/>
          </a:p>
        </p:txBody>
      </p:sp>
      <p:pic>
        <p:nvPicPr>
          <p:cNvPr id="4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2656"/>
            <a:ext cx="2280723" cy="2248729"/>
          </a:xfrm>
          <a:prstGeom prst="rect">
            <a:avLst/>
          </a:prstGeom>
          <a:noFill/>
        </p:spPr>
      </p:pic>
      <p:pic>
        <p:nvPicPr>
          <p:cNvPr id="5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0"/>
            <a:ext cx="2280723" cy="2248729"/>
          </a:xfrm>
          <a:prstGeom prst="rect">
            <a:avLst/>
          </a:prstGeom>
          <a:noFill/>
        </p:spPr>
      </p:pic>
      <p:pic>
        <p:nvPicPr>
          <p:cNvPr id="6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365104"/>
            <a:ext cx="2280723" cy="2248729"/>
          </a:xfrm>
          <a:prstGeom prst="rect">
            <a:avLst/>
          </a:prstGeom>
          <a:noFill/>
        </p:spPr>
      </p:pic>
      <p:pic>
        <p:nvPicPr>
          <p:cNvPr id="7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636912"/>
            <a:ext cx="2280723" cy="2248729"/>
          </a:xfrm>
          <a:prstGeom prst="rect">
            <a:avLst/>
          </a:prstGeom>
          <a:noFill/>
        </p:spPr>
      </p:pic>
      <p:pic>
        <p:nvPicPr>
          <p:cNvPr id="8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609271"/>
            <a:ext cx="2280723" cy="2248729"/>
          </a:xfrm>
          <a:prstGeom prst="rect">
            <a:avLst/>
          </a:prstGeom>
          <a:noFill/>
        </p:spPr>
      </p:pic>
      <p:pic>
        <p:nvPicPr>
          <p:cNvPr id="9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2280723" cy="2248729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65104"/>
            <a:ext cx="2280723" cy="2248729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467544" y="3501008"/>
            <a:ext cx="1800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LESYS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707904" y="1412776"/>
            <a:ext cx="1800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TACHYSU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948264" y="1052736"/>
            <a:ext cx="1800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R Ý S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948264" y="5661248"/>
            <a:ext cx="1800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  NYS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948264" y="3717032"/>
            <a:ext cx="1800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AROKÝS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067944" y="5445224"/>
            <a:ext cx="1800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KEČÝS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1560" y="5373216"/>
            <a:ext cx="1800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ÝTYS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3528" y="4766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 písmen slož vyjmenované slovo: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179512" y="260648"/>
            <a:ext cx="3744416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>
            <a:off x="395536" y="1340768"/>
            <a:ext cx="7128792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1871192" y="2636912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179512" y="3933056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871192" y="5157192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7596336" y="1556792"/>
            <a:ext cx="1547664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vysychat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179512" y="5517232"/>
            <a:ext cx="158417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usychající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7524328" y="4149080"/>
            <a:ext cx="1368152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zasychat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251520" y="2852936"/>
            <a:ext cx="144016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usychat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 danými slovy vymysli větu: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59046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 vět doplň správná slova:</a:t>
            </a:r>
          </a:p>
          <a:p>
            <a:endParaRPr lang="cs-CZ" sz="2000" dirty="0"/>
          </a:p>
          <a:p>
            <a:r>
              <a:rPr lang="cs-CZ" sz="2000" dirty="0" smtClean="0"/>
              <a:t>_____________ je zdravá.</a:t>
            </a:r>
          </a:p>
          <a:p>
            <a:endParaRPr lang="cs-CZ" sz="2000" dirty="0"/>
          </a:p>
          <a:p>
            <a:r>
              <a:rPr lang="cs-CZ" sz="2000" dirty="0" smtClean="0"/>
              <a:t>Škrtnutím zapálil ____________________.</a:t>
            </a:r>
          </a:p>
          <a:p>
            <a:endParaRPr lang="cs-CZ" sz="2000" dirty="0"/>
          </a:p>
          <a:p>
            <a:r>
              <a:rPr lang="cs-CZ" sz="2000" dirty="0" smtClean="0"/>
              <a:t>Rybáři u rybníka roztáhli _____________.</a:t>
            </a:r>
          </a:p>
          <a:p>
            <a:endParaRPr lang="cs-CZ" sz="2000" dirty="0"/>
          </a:p>
          <a:p>
            <a:r>
              <a:rPr lang="cs-CZ" sz="2000" dirty="0" smtClean="0"/>
              <a:t>Na zahradě jsem viděl __________ koňadru.</a:t>
            </a:r>
          </a:p>
          <a:p>
            <a:endParaRPr lang="cs-CZ" sz="2000" dirty="0"/>
          </a:p>
          <a:p>
            <a:r>
              <a:rPr lang="cs-CZ" sz="2000" dirty="0" smtClean="0"/>
              <a:t>Do vesnice vede asfaltová ______________.</a:t>
            </a:r>
          </a:p>
          <a:p>
            <a:endParaRPr lang="cs-CZ" sz="2000" dirty="0" smtClean="0"/>
          </a:p>
          <a:p>
            <a:r>
              <a:rPr lang="cs-CZ" sz="2000" dirty="0" smtClean="0"/>
              <a:t>Na podzim bylo ______________________.</a:t>
            </a:r>
          </a:p>
          <a:p>
            <a:endParaRPr lang="cs-CZ" sz="2000" dirty="0" smtClean="0"/>
          </a:p>
          <a:p>
            <a:r>
              <a:rPr lang="cs-CZ" sz="2000" dirty="0" smtClean="0"/>
              <a:t>Po dobrém obědě jsem byla ________________.</a:t>
            </a:r>
          </a:p>
          <a:p>
            <a:endParaRPr lang="cs-CZ" sz="2000" dirty="0" smtClean="0"/>
          </a:p>
          <a:p>
            <a:r>
              <a:rPr lang="cs-CZ" sz="2000" dirty="0" smtClean="0"/>
              <a:t>Na nebi byl vidět ____________.</a:t>
            </a:r>
          </a:p>
          <a:p>
            <a:endParaRPr lang="cs-CZ" sz="2000" dirty="0" smtClean="0"/>
          </a:p>
          <a:p>
            <a:r>
              <a:rPr lang="cs-CZ" sz="2000" dirty="0" smtClean="0"/>
              <a:t>Na stole jsou ________________  hodiny.</a:t>
            </a:r>
            <a:endParaRPr lang="cs-CZ" sz="2000" dirty="0"/>
          </a:p>
        </p:txBody>
      </p:sp>
      <p:sp>
        <p:nvSpPr>
          <p:cNvPr id="4" name="Vývojový diagram: ukončení 3"/>
          <p:cNvSpPr/>
          <p:nvPr/>
        </p:nvSpPr>
        <p:spPr>
          <a:xfrm>
            <a:off x="5220072" y="1916832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rku</a:t>
            </a:r>
            <a:endParaRPr lang="cs-CZ" dirty="0"/>
          </a:p>
        </p:txBody>
      </p:sp>
      <p:sp>
        <p:nvSpPr>
          <p:cNvPr id="6" name="Vývojový diagram: ukončení 5"/>
          <p:cNvSpPr/>
          <p:nvPr/>
        </p:nvSpPr>
        <p:spPr>
          <a:xfrm>
            <a:off x="7415808" y="3284984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S-ť</a:t>
            </a:r>
            <a:endParaRPr lang="cs-CZ" dirty="0"/>
          </a:p>
        </p:txBody>
      </p:sp>
      <p:sp>
        <p:nvSpPr>
          <p:cNvPr id="7" name="Vývojový diagram: ukončení 6"/>
          <p:cNvSpPr/>
          <p:nvPr/>
        </p:nvSpPr>
        <p:spPr>
          <a:xfrm>
            <a:off x="5796136" y="3789040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chravo</a:t>
            </a:r>
            <a:endParaRPr lang="cs-CZ" dirty="0"/>
          </a:p>
        </p:txBody>
      </p:sp>
      <p:sp>
        <p:nvSpPr>
          <p:cNvPr id="8" name="Vývojový diagram: ukončení 7"/>
          <p:cNvSpPr/>
          <p:nvPr/>
        </p:nvSpPr>
        <p:spPr>
          <a:xfrm>
            <a:off x="7415808" y="4437112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Měs</a:t>
            </a:r>
            <a:r>
              <a:rPr lang="cs-CZ" dirty="0" smtClean="0"/>
              <a:t>-c</a:t>
            </a:r>
            <a:endParaRPr lang="cs-CZ" dirty="0"/>
          </a:p>
        </p:txBody>
      </p:sp>
      <p:sp>
        <p:nvSpPr>
          <p:cNvPr id="9" name="Vývojový diagram: ukončení 8"/>
          <p:cNvSpPr/>
          <p:nvPr/>
        </p:nvSpPr>
        <p:spPr>
          <a:xfrm>
            <a:off x="5868144" y="5085184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rová</a:t>
            </a:r>
            <a:endParaRPr lang="cs-CZ" dirty="0"/>
          </a:p>
        </p:txBody>
      </p:sp>
      <p:sp>
        <p:nvSpPr>
          <p:cNvPr id="10" name="Vývojový diagram: ukončení 9"/>
          <p:cNvSpPr/>
          <p:nvPr/>
        </p:nvSpPr>
        <p:spPr>
          <a:xfrm>
            <a:off x="7415808" y="5805264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S-lnice</a:t>
            </a:r>
            <a:endParaRPr lang="cs-CZ" dirty="0"/>
          </a:p>
        </p:txBody>
      </p:sp>
      <p:sp>
        <p:nvSpPr>
          <p:cNvPr id="11" name="Vývojový diagram: ukončení 10"/>
          <p:cNvSpPr/>
          <p:nvPr/>
        </p:nvSpPr>
        <p:spPr>
          <a:xfrm>
            <a:off x="7164288" y="1988840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koru</a:t>
            </a:r>
            <a:endParaRPr lang="cs-CZ" dirty="0"/>
          </a:p>
        </p:txBody>
      </p:sp>
      <p:sp>
        <p:nvSpPr>
          <p:cNvPr id="12" name="Vývojový diagram: ukončení 11"/>
          <p:cNvSpPr/>
          <p:nvPr/>
        </p:nvSpPr>
        <p:spPr>
          <a:xfrm>
            <a:off x="5652120" y="2780928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tá</a:t>
            </a:r>
            <a:endParaRPr lang="cs-CZ" dirty="0"/>
          </a:p>
        </p:txBody>
      </p:sp>
      <p:sp>
        <p:nvSpPr>
          <p:cNvPr id="13" name="Vývojový diagram: ukončení 12"/>
          <p:cNvSpPr/>
          <p:nvPr/>
        </p:nvSpPr>
        <p:spPr>
          <a:xfrm>
            <a:off x="5292080" y="6093296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Přes-</a:t>
            </a:r>
            <a:r>
              <a:rPr lang="cs-CZ" dirty="0" err="1" smtClean="0"/>
              <a:t>pací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álný popisek 19"/>
          <p:cNvSpPr/>
          <p:nvPr/>
        </p:nvSpPr>
        <p:spPr>
          <a:xfrm>
            <a:off x="0" y="332656"/>
            <a:ext cx="3131840" cy="1368152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9428" y="2529230"/>
            <a:ext cx="2280723" cy="2248729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995936" y="3573016"/>
            <a:ext cx="1800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ÝVORYS</a:t>
            </a:r>
          </a:p>
          <a:p>
            <a:r>
              <a:rPr lang="cs-CZ" sz="2400" dirty="0" smtClean="0"/>
              <a:t>syrový</a:t>
            </a:r>
            <a:endParaRPr lang="cs-CZ" sz="2400" dirty="0"/>
          </a:p>
        </p:txBody>
      </p:sp>
      <p:pic>
        <p:nvPicPr>
          <p:cNvPr id="4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2656"/>
            <a:ext cx="2280723" cy="2248729"/>
          </a:xfrm>
          <a:prstGeom prst="rect">
            <a:avLst/>
          </a:prstGeom>
          <a:noFill/>
        </p:spPr>
      </p:pic>
      <p:pic>
        <p:nvPicPr>
          <p:cNvPr id="5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0"/>
            <a:ext cx="2280723" cy="2248729"/>
          </a:xfrm>
          <a:prstGeom prst="rect">
            <a:avLst/>
          </a:prstGeom>
          <a:noFill/>
        </p:spPr>
      </p:pic>
      <p:pic>
        <p:nvPicPr>
          <p:cNvPr id="6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365104"/>
            <a:ext cx="2280723" cy="2248729"/>
          </a:xfrm>
          <a:prstGeom prst="rect">
            <a:avLst/>
          </a:prstGeom>
          <a:noFill/>
        </p:spPr>
      </p:pic>
      <p:pic>
        <p:nvPicPr>
          <p:cNvPr id="7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636912"/>
            <a:ext cx="2280723" cy="2248729"/>
          </a:xfrm>
          <a:prstGeom prst="rect">
            <a:avLst/>
          </a:prstGeom>
          <a:noFill/>
        </p:spPr>
      </p:pic>
      <p:pic>
        <p:nvPicPr>
          <p:cNvPr id="8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609271"/>
            <a:ext cx="2280723" cy="2248729"/>
          </a:xfrm>
          <a:prstGeom prst="rect">
            <a:avLst/>
          </a:prstGeom>
          <a:noFill/>
        </p:spPr>
      </p:pic>
      <p:pic>
        <p:nvPicPr>
          <p:cNvPr id="9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2280723" cy="2248729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1V59TOP5\MC900348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65104"/>
            <a:ext cx="2280723" cy="2248729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467544" y="3501008"/>
            <a:ext cx="1800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LESYS</a:t>
            </a:r>
          </a:p>
          <a:p>
            <a:r>
              <a:rPr lang="cs-CZ" sz="2400" dirty="0" smtClean="0"/>
              <a:t>sysel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707904" y="1412776"/>
            <a:ext cx="1800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TACHYSU</a:t>
            </a:r>
          </a:p>
          <a:p>
            <a:r>
              <a:rPr lang="cs-CZ" sz="2400" dirty="0" smtClean="0"/>
              <a:t>usychat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948264" y="1052736"/>
            <a:ext cx="1800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R Ý S</a:t>
            </a:r>
          </a:p>
          <a:p>
            <a:r>
              <a:rPr lang="cs-CZ" sz="2400" dirty="0" smtClean="0"/>
              <a:t>sýr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948264" y="5661248"/>
            <a:ext cx="1800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  NYS</a:t>
            </a:r>
          </a:p>
          <a:p>
            <a:r>
              <a:rPr lang="cs-CZ" sz="2400" dirty="0" smtClean="0"/>
              <a:t>syn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948264" y="3717032"/>
            <a:ext cx="1800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AROKÝS</a:t>
            </a:r>
          </a:p>
          <a:p>
            <a:r>
              <a:rPr lang="cs-CZ" sz="2400" dirty="0" smtClean="0"/>
              <a:t>sýkora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067944" y="5445224"/>
            <a:ext cx="1800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KEČÝS</a:t>
            </a:r>
          </a:p>
          <a:p>
            <a:r>
              <a:rPr lang="cs-CZ" sz="2400" dirty="0" smtClean="0"/>
              <a:t>sýček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1560" y="5373216"/>
            <a:ext cx="1800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       ÝTYS</a:t>
            </a:r>
          </a:p>
          <a:p>
            <a:r>
              <a:rPr lang="cs-CZ" sz="2400" dirty="0" smtClean="0"/>
              <a:t>sytý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23528" y="4766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 písmen slož vyjmenované slovo: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771800" y="1886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179512" y="260648"/>
            <a:ext cx="3744416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>
            <a:off x="395536" y="1340768"/>
            <a:ext cx="7128792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 dešti už vysychají kaluže.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871192" y="2636912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Zalij květinu, už Ti začíná usychat.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179512" y="3933056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Barva na obrázku zasychá.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871192" y="5157192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 věšáku mám usychající bundu.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7596336" y="1556792"/>
            <a:ext cx="1547664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vysychat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179512" y="5517232"/>
            <a:ext cx="158417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usychající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7524328" y="4149080"/>
            <a:ext cx="1368152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zasychat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251520" y="2852936"/>
            <a:ext cx="144016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usychat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 danými slovy vymysli větu: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139952" y="4046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59046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 vět doplň správná slova:</a:t>
            </a:r>
          </a:p>
          <a:p>
            <a:endParaRPr lang="cs-CZ" sz="2000" dirty="0"/>
          </a:p>
          <a:p>
            <a:r>
              <a:rPr lang="cs-CZ" sz="2000" dirty="0" smtClean="0"/>
              <a:t>____Syrová_____ je zdravá.</a:t>
            </a:r>
          </a:p>
          <a:p>
            <a:endParaRPr lang="cs-CZ" sz="2000" dirty="0"/>
          </a:p>
          <a:p>
            <a:r>
              <a:rPr lang="cs-CZ" sz="2000" dirty="0" smtClean="0"/>
              <a:t>Škrtnutím zapálil __sirku_________.</a:t>
            </a:r>
          </a:p>
          <a:p>
            <a:endParaRPr lang="cs-CZ" sz="2000" dirty="0"/>
          </a:p>
          <a:p>
            <a:r>
              <a:rPr lang="cs-CZ" sz="2000" dirty="0" smtClean="0"/>
              <a:t>Rybáři u rybníka roztáhli __síť______.</a:t>
            </a:r>
          </a:p>
          <a:p>
            <a:endParaRPr lang="cs-CZ" sz="2000" dirty="0"/>
          </a:p>
          <a:p>
            <a:r>
              <a:rPr lang="cs-CZ" sz="2000" dirty="0" smtClean="0"/>
              <a:t>Na zahradě jsem viděl sýkoru_____ koňadru.</a:t>
            </a:r>
          </a:p>
          <a:p>
            <a:endParaRPr lang="cs-CZ" sz="2000" dirty="0"/>
          </a:p>
          <a:p>
            <a:r>
              <a:rPr lang="cs-CZ" sz="2000" dirty="0" smtClean="0"/>
              <a:t>Do vesnice vede asfaltová ___silnice_____.</a:t>
            </a:r>
          </a:p>
          <a:p>
            <a:endParaRPr lang="cs-CZ" sz="2000" dirty="0" smtClean="0"/>
          </a:p>
          <a:p>
            <a:r>
              <a:rPr lang="cs-CZ" sz="2000" dirty="0" smtClean="0"/>
              <a:t>Na podzim bylo ________sychravo________.</a:t>
            </a:r>
          </a:p>
          <a:p>
            <a:endParaRPr lang="cs-CZ" sz="2000" dirty="0" smtClean="0"/>
          </a:p>
          <a:p>
            <a:r>
              <a:rPr lang="cs-CZ" sz="2000" dirty="0" smtClean="0"/>
              <a:t>Po dobrém obědě jsem byla ____sytá______.</a:t>
            </a:r>
          </a:p>
          <a:p>
            <a:endParaRPr lang="cs-CZ" sz="2000" dirty="0" smtClean="0"/>
          </a:p>
          <a:p>
            <a:r>
              <a:rPr lang="cs-CZ" sz="2000" dirty="0" smtClean="0"/>
              <a:t>Na nebi byl vidět __měsíc_____.</a:t>
            </a:r>
          </a:p>
          <a:p>
            <a:endParaRPr lang="cs-CZ" sz="2000" dirty="0" smtClean="0"/>
          </a:p>
          <a:p>
            <a:r>
              <a:rPr lang="cs-CZ" sz="2000" dirty="0" smtClean="0"/>
              <a:t>Na stole jsou </a:t>
            </a:r>
            <a:r>
              <a:rPr lang="cs-CZ" sz="2000" smtClean="0"/>
              <a:t>_____přesýpací_____  </a:t>
            </a:r>
            <a:r>
              <a:rPr lang="cs-CZ" sz="2000" dirty="0" smtClean="0"/>
              <a:t>hodiny.</a:t>
            </a:r>
            <a:endParaRPr lang="cs-CZ" sz="2000" dirty="0"/>
          </a:p>
        </p:txBody>
      </p:sp>
      <p:sp>
        <p:nvSpPr>
          <p:cNvPr id="4" name="Vývojový diagram: ukončení 3"/>
          <p:cNvSpPr/>
          <p:nvPr/>
        </p:nvSpPr>
        <p:spPr>
          <a:xfrm>
            <a:off x="5220072" y="1916832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rku</a:t>
            </a:r>
            <a:endParaRPr lang="cs-CZ" dirty="0"/>
          </a:p>
        </p:txBody>
      </p:sp>
      <p:sp>
        <p:nvSpPr>
          <p:cNvPr id="6" name="Vývojový diagram: ukončení 5"/>
          <p:cNvSpPr/>
          <p:nvPr/>
        </p:nvSpPr>
        <p:spPr>
          <a:xfrm>
            <a:off x="7415808" y="3284984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S-ť</a:t>
            </a:r>
            <a:endParaRPr lang="cs-CZ" dirty="0"/>
          </a:p>
        </p:txBody>
      </p:sp>
      <p:sp>
        <p:nvSpPr>
          <p:cNvPr id="7" name="Vývojový diagram: ukončení 6"/>
          <p:cNvSpPr/>
          <p:nvPr/>
        </p:nvSpPr>
        <p:spPr>
          <a:xfrm>
            <a:off x="5796136" y="3789040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chravo</a:t>
            </a:r>
            <a:endParaRPr lang="cs-CZ" dirty="0"/>
          </a:p>
        </p:txBody>
      </p:sp>
      <p:sp>
        <p:nvSpPr>
          <p:cNvPr id="8" name="Vývojový diagram: ukončení 7"/>
          <p:cNvSpPr/>
          <p:nvPr/>
        </p:nvSpPr>
        <p:spPr>
          <a:xfrm>
            <a:off x="7415808" y="4437112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Měs</a:t>
            </a:r>
            <a:r>
              <a:rPr lang="cs-CZ" dirty="0" smtClean="0"/>
              <a:t>-c</a:t>
            </a:r>
            <a:endParaRPr lang="cs-CZ" dirty="0"/>
          </a:p>
        </p:txBody>
      </p:sp>
      <p:sp>
        <p:nvSpPr>
          <p:cNvPr id="9" name="Vývojový diagram: ukončení 8"/>
          <p:cNvSpPr/>
          <p:nvPr/>
        </p:nvSpPr>
        <p:spPr>
          <a:xfrm>
            <a:off x="5868144" y="5085184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rová</a:t>
            </a:r>
            <a:endParaRPr lang="cs-CZ" dirty="0"/>
          </a:p>
        </p:txBody>
      </p:sp>
      <p:sp>
        <p:nvSpPr>
          <p:cNvPr id="10" name="Vývojový diagram: ukončení 9"/>
          <p:cNvSpPr/>
          <p:nvPr/>
        </p:nvSpPr>
        <p:spPr>
          <a:xfrm>
            <a:off x="7415808" y="5805264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S-lnice</a:t>
            </a:r>
            <a:endParaRPr lang="cs-CZ" dirty="0"/>
          </a:p>
        </p:txBody>
      </p:sp>
      <p:sp>
        <p:nvSpPr>
          <p:cNvPr id="11" name="Vývojový diagram: ukončení 10"/>
          <p:cNvSpPr/>
          <p:nvPr/>
        </p:nvSpPr>
        <p:spPr>
          <a:xfrm>
            <a:off x="7164288" y="1988840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koru</a:t>
            </a:r>
            <a:endParaRPr lang="cs-CZ" dirty="0"/>
          </a:p>
        </p:txBody>
      </p:sp>
      <p:sp>
        <p:nvSpPr>
          <p:cNvPr id="12" name="Vývojový diagram: ukončení 11"/>
          <p:cNvSpPr/>
          <p:nvPr/>
        </p:nvSpPr>
        <p:spPr>
          <a:xfrm>
            <a:off x="5652120" y="2780928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tá</a:t>
            </a:r>
            <a:endParaRPr lang="cs-CZ" dirty="0"/>
          </a:p>
        </p:txBody>
      </p:sp>
      <p:sp>
        <p:nvSpPr>
          <p:cNvPr id="13" name="Vývojový diagram: ukončení 12"/>
          <p:cNvSpPr/>
          <p:nvPr/>
        </p:nvSpPr>
        <p:spPr>
          <a:xfrm>
            <a:off x="5292080" y="6093296"/>
            <a:ext cx="1728192" cy="50405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Přes-</a:t>
            </a:r>
            <a:r>
              <a:rPr lang="cs-CZ" dirty="0" err="1" smtClean="0"/>
              <a:t>pací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64088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258</Words>
  <Application>Microsoft Office PowerPoint</Application>
  <PresentationFormat>Předvádění na obrazovce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2013-04-05T12:37:43Z</dcterms:created>
  <dcterms:modified xsi:type="dcterms:W3CDTF">2013-09-22T16:06:58Z</dcterms:modified>
</cp:coreProperties>
</file>