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10.xml" ContentType="application/vnd.ms-office.drawingml.diagramDrawing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4204C6-F003-4748-BB57-6CDC9B4C6B65}" type="doc">
      <dgm:prSet loTypeId="urn:microsoft.com/office/officeart/2005/8/layout/cycle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4D0622E5-089A-4995-93F3-D14DD3CF00AC}">
      <dgm:prSet phldrT="[Text]"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37C65B14-765C-44AC-A1B8-7ECD91B70E5B}" type="parTrans" cxnId="{FB67E7F9-375E-42E6-8D2C-8EE7C6229A29}">
      <dgm:prSet/>
      <dgm:spPr/>
      <dgm:t>
        <a:bodyPr/>
        <a:lstStyle/>
        <a:p>
          <a:endParaRPr lang="cs-CZ"/>
        </a:p>
      </dgm:t>
    </dgm:pt>
    <dgm:pt modelId="{D8C31339-6E5F-4849-AFA7-B23A751CE415}" type="sibTrans" cxnId="{FB67E7F9-375E-42E6-8D2C-8EE7C6229A29}">
      <dgm:prSet/>
      <dgm:spPr/>
      <dgm:t>
        <a:bodyPr/>
        <a:lstStyle/>
        <a:p>
          <a:endParaRPr lang="cs-CZ"/>
        </a:p>
      </dgm:t>
    </dgm:pt>
    <dgm:pt modelId="{9D9FE5BB-C872-4361-9CCA-21BE90121A6F}">
      <dgm:prSet phldrT="[Text]"/>
      <dgm:spPr/>
      <dgm:t>
        <a:bodyPr/>
        <a:lstStyle/>
        <a:p>
          <a:r>
            <a:rPr lang="cs-CZ" dirty="0" smtClean="0"/>
            <a:t>ý</a:t>
          </a:r>
          <a:endParaRPr lang="cs-CZ" dirty="0"/>
        </a:p>
      </dgm:t>
    </dgm:pt>
    <dgm:pt modelId="{D35A6BB6-5369-4060-90CF-5CE8C84660FB}" type="parTrans" cxnId="{71761E79-60DC-4432-82FE-2B4A799DABDB}">
      <dgm:prSet/>
      <dgm:spPr/>
      <dgm:t>
        <a:bodyPr/>
        <a:lstStyle/>
        <a:p>
          <a:endParaRPr lang="cs-CZ"/>
        </a:p>
      </dgm:t>
    </dgm:pt>
    <dgm:pt modelId="{B58E9B9D-4338-43A7-B977-A4BAD86C13AE}" type="sibTrans" cxnId="{71761E79-60DC-4432-82FE-2B4A799DABDB}">
      <dgm:prSet/>
      <dgm:spPr/>
      <dgm:t>
        <a:bodyPr/>
        <a:lstStyle/>
        <a:p>
          <a:endParaRPr lang="cs-CZ"/>
        </a:p>
      </dgm:t>
    </dgm:pt>
    <dgm:pt modelId="{8B539762-545A-400B-A484-41629B832054}">
      <dgm:prSet phldrT="[Text]"/>
      <dgm:spPr/>
      <dgm:t>
        <a:bodyPr/>
        <a:lstStyle/>
        <a:p>
          <a:r>
            <a:rPr lang="cs-CZ" dirty="0" smtClean="0"/>
            <a:t>č</a:t>
          </a:r>
          <a:endParaRPr lang="cs-CZ" dirty="0"/>
        </a:p>
      </dgm:t>
    </dgm:pt>
    <dgm:pt modelId="{FA3EECD1-B999-4FAA-AF57-F5362F269AC9}" type="parTrans" cxnId="{E30943D3-16FF-4B2D-A693-D7A17735837A}">
      <dgm:prSet/>
      <dgm:spPr/>
      <dgm:t>
        <a:bodyPr/>
        <a:lstStyle/>
        <a:p>
          <a:endParaRPr lang="cs-CZ"/>
        </a:p>
      </dgm:t>
    </dgm:pt>
    <dgm:pt modelId="{24544FEC-08EF-4F0B-9B64-7967EC823396}" type="sibTrans" cxnId="{E30943D3-16FF-4B2D-A693-D7A17735837A}">
      <dgm:prSet/>
      <dgm:spPr/>
      <dgm:t>
        <a:bodyPr/>
        <a:lstStyle/>
        <a:p>
          <a:endParaRPr lang="cs-CZ"/>
        </a:p>
      </dgm:t>
    </dgm:pt>
    <dgm:pt modelId="{C169DA87-ED99-440D-8EB5-830460211269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5DBACACA-7AB2-4DA3-86DB-47ABCC531375}" type="parTrans" cxnId="{89820F71-49CA-47C2-A34D-26164A70C11D}">
      <dgm:prSet/>
      <dgm:spPr/>
      <dgm:t>
        <a:bodyPr/>
        <a:lstStyle/>
        <a:p>
          <a:endParaRPr lang="cs-CZ"/>
        </a:p>
      </dgm:t>
    </dgm:pt>
    <dgm:pt modelId="{DFCBE50C-CD57-4AED-86A5-1ADA6B45B8C6}" type="sibTrans" cxnId="{89820F71-49CA-47C2-A34D-26164A70C11D}">
      <dgm:prSet/>
      <dgm:spPr/>
      <dgm:t>
        <a:bodyPr/>
        <a:lstStyle/>
        <a:p>
          <a:endParaRPr lang="cs-CZ"/>
        </a:p>
      </dgm:t>
    </dgm:pt>
    <dgm:pt modelId="{8DA4289E-924C-4014-A29B-637BD40BA732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58B89A6F-FDBE-49E1-86BA-F9758E09E2C1}" type="parTrans" cxnId="{9C49308B-65BA-4D56-A99F-8F3D58277482}">
      <dgm:prSet/>
      <dgm:spPr/>
      <dgm:t>
        <a:bodyPr/>
        <a:lstStyle/>
        <a:p>
          <a:endParaRPr lang="cs-CZ"/>
        </a:p>
      </dgm:t>
    </dgm:pt>
    <dgm:pt modelId="{99E0171A-D609-4180-9D75-9A1118451DC4}" type="sibTrans" cxnId="{9C49308B-65BA-4D56-A99F-8F3D58277482}">
      <dgm:prSet/>
      <dgm:spPr/>
      <dgm:t>
        <a:bodyPr/>
        <a:lstStyle/>
        <a:p>
          <a:endParaRPr lang="cs-CZ"/>
        </a:p>
      </dgm:t>
    </dgm:pt>
    <dgm:pt modelId="{6BA1D866-A247-4664-AA43-D6EAC520F340}" type="pres">
      <dgm:prSet presAssocID="{5E4204C6-F003-4748-BB57-6CDC9B4C6B6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35851C-6D41-45EA-B4A2-0D8D8F91F1F4}" type="pres">
      <dgm:prSet presAssocID="{4D0622E5-089A-4995-93F3-D14DD3CF00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74F2F1-2D7A-4917-9993-851086A83B60}" type="pres">
      <dgm:prSet presAssocID="{4D0622E5-089A-4995-93F3-D14DD3CF00AC}" presName="spNode" presStyleCnt="0"/>
      <dgm:spPr/>
    </dgm:pt>
    <dgm:pt modelId="{B6B7BFE5-640A-42AB-842F-448922E674C5}" type="pres">
      <dgm:prSet presAssocID="{D8C31339-6E5F-4849-AFA7-B23A751CE415}" presName="sibTrans" presStyleLbl="sibTrans1D1" presStyleIdx="0" presStyleCnt="5"/>
      <dgm:spPr/>
      <dgm:t>
        <a:bodyPr/>
        <a:lstStyle/>
        <a:p>
          <a:endParaRPr lang="cs-CZ"/>
        </a:p>
      </dgm:t>
    </dgm:pt>
    <dgm:pt modelId="{3729BD9B-4F8B-4E98-8BCB-670878E441E6}" type="pres">
      <dgm:prSet presAssocID="{9D9FE5BB-C872-4361-9CCA-21BE90121A6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ACF162-64EC-4D4A-B7D1-313237E3B6E0}" type="pres">
      <dgm:prSet presAssocID="{9D9FE5BB-C872-4361-9CCA-21BE90121A6F}" presName="spNode" presStyleCnt="0"/>
      <dgm:spPr/>
    </dgm:pt>
    <dgm:pt modelId="{BA95A64E-DD2E-4CEB-BD43-41ED3E6C5A1C}" type="pres">
      <dgm:prSet presAssocID="{B58E9B9D-4338-43A7-B977-A4BAD86C13AE}" presName="sibTrans" presStyleLbl="sibTrans1D1" presStyleIdx="1" presStyleCnt="5"/>
      <dgm:spPr/>
      <dgm:t>
        <a:bodyPr/>
        <a:lstStyle/>
        <a:p>
          <a:endParaRPr lang="cs-CZ"/>
        </a:p>
      </dgm:t>
    </dgm:pt>
    <dgm:pt modelId="{ACD4828A-24F1-4701-B67A-AA7F0541A944}" type="pres">
      <dgm:prSet presAssocID="{8B539762-545A-400B-A484-41629B8320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23B518-EC63-4642-83B2-6EF4339170AE}" type="pres">
      <dgm:prSet presAssocID="{8B539762-545A-400B-A484-41629B832054}" presName="spNode" presStyleCnt="0"/>
      <dgm:spPr/>
    </dgm:pt>
    <dgm:pt modelId="{DB670DAE-AA83-4F32-80A1-9233C08AC603}" type="pres">
      <dgm:prSet presAssocID="{24544FEC-08EF-4F0B-9B64-7967EC82339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52D3AA05-B46F-4614-809B-3D3AC9E27432}" type="pres">
      <dgm:prSet presAssocID="{C169DA87-ED99-440D-8EB5-83046021126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113A09-3A82-4A69-A020-9D5F3C0A4683}" type="pres">
      <dgm:prSet presAssocID="{C169DA87-ED99-440D-8EB5-830460211269}" presName="spNode" presStyleCnt="0"/>
      <dgm:spPr/>
    </dgm:pt>
    <dgm:pt modelId="{A70B8FF9-DC2E-4265-964F-07EB0F82E1E3}" type="pres">
      <dgm:prSet presAssocID="{DFCBE50C-CD57-4AED-86A5-1ADA6B45B8C6}" presName="sibTrans" presStyleLbl="sibTrans1D1" presStyleIdx="3" presStyleCnt="5"/>
      <dgm:spPr/>
      <dgm:t>
        <a:bodyPr/>
        <a:lstStyle/>
        <a:p>
          <a:endParaRPr lang="cs-CZ"/>
        </a:p>
      </dgm:t>
    </dgm:pt>
    <dgm:pt modelId="{04A69498-A5AA-4BCC-9142-40EE5DF6498B}" type="pres">
      <dgm:prSet presAssocID="{8DA4289E-924C-4014-A29B-637BD40BA73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439CC5-F2E8-481E-AEBA-F6503DBAC28E}" type="pres">
      <dgm:prSet presAssocID="{8DA4289E-924C-4014-A29B-637BD40BA732}" presName="spNode" presStyleCnt="0"/>
      <dgm:spPr/>
    </dgm:pt>
    <dgm:pt modelId="{8B255D51-B8C5-4802-A6B7-E8E4652A8A8A}" type="pres">
      <dgm:prSet presAssocID="{99E0171A-D609-4180-9D75-9A1118451DC4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9C49308B-65BA-4D56-A99F-8F3D58277482}" srcId="{5E4204C6-F003-4748-BB57-6CDC9B4C6B65}" destId="{8DA4289E-924C-4014-A29B-637BD40BA732}" srcOrd="4" destOrd="0" parTransId="{58B89A6F-FDBE-49E1-86BA-F9758E09E2C1}" sibTransId="{99E0171A-D609-4180-9D75-9A1118451DC4}"/>
    <dgm:cxn modelId="{E30943D3-16FF-4B2D-A693-D7A17735837A}" srcId="{5E4204C6-F003-4748-BB57-6CDC9B4C6B65}" destId="{8B539762-545A-400B-A484-41629B832054}" srcOrd="2" destOrd="0" parTransId="{FA3EECD1-B999-4FAA-AF57-F5362F269AC9}" sibTransId="{24544FEC-08EF-4F0B-9B64-7967EC823396}"/>
    <dgm:cxn modelId="{E6BEB2DF-25A4-4AA2-8BF0-0D36A896266B}" type="presOf" srcId="{5E4204C6-F003-4748-BB57-6CDC9B4C6B65}" destId="{6BA1D866-A247-4664-AA43-D6EAC520F340}" srcOrd="0" destOrd="0" presId="urn:microsoft.com/office/officeart/2005/8/layout/cycle5"/>
    <dgm:cxn modelId="{22CDD2E4-5574-45DF-B7C7-88584C58349D}" type="presOf" srcId="{D8C31339-6E5F-4849-AFA7-B23A751CE415}" destId="{B6B7BFE5-640A-42AB-842F-448922E674C5}" srcOrd="0" destOrd="0" presId="urn:microsoft.com/office/officeart/2005/8/layout/cycle5"/>
    <dgm:cxn modelId="{7A83DC60-63A4-4F59-8B7B-7C648948529B}" type="presOf" srcId="{4D0622E5-089A-4995-93F3-D14DD3CF00AC}" destId="{A435851C-6D41-45EA-B4A2-0D8D8F91F1F4}" srcOrd="0" destOrd="0" presId="urn:microsoft.com/office/officeart/2005/8/layout/cycle5"/>
    <dgm:cxn modelId="{71761E79-60DC-4432-82FE-2B4A799DABDB}" srcId="{5E4204C6-F003-4748-BB57-6CDC9B4C6B65}" destId="{9D9FE5BB-C872-4361-9CCA-21BE90121A6F}" srcOrd="1" destOrd="0" parTransId="{D35A6BB6-5369-4060-90CF-5CE8C84660FB}" sibTransId="{B58E9B9D-4338-43A7-B977-A4BAD86C13AE}"/>
    <dgm:cxn modelId="{4C4A677A-DCD2-40B6-B75A-26CE99CD450E}" type="presOf" srcId="{8B539762-545A-400B-A484-41629B832054}" destId="{ACD4828A-24F1-4701-B67A-AA7F0541A944}" srcOrd="0" destOrd="0" presId="urn:microsoft.com/office/officeart/2005/8/layout/cycle5"/>
    <dgm:cxn modelId="{B75BA99B-8D53-4712-8D94-97A0622FC96E}" type="presOf" srcId="{9D9FE5BB-C872-4361-9CCA-21BE90121A6F}" destId="{3729BD9B-4F8B-4E98-8BCB-670878E441E6}" srcOrd="0" destOrd="0" presId="urn:microsoft.com/office/officeart/2005/8/layout/cycle5"/>
    <dgm:cxn modelId="{6A935972-559C-4CCE-B73F-88F403A83CFF}" type="presOf" srcId="{DFCBE50C-CD57-4AED-86A5-1ADA6B45B8C6}" destId="{A70B8FF9-DC2E-4265-964F-07EB0F82E1E3}" srcOrd="0" destOrd="0" presId="urn:microsoft.com/office/officeart/2005/8/layout/cycle5"/>
    <dgm:cxn modelId="{FB67E7F9-375E-42E6-8D2C-8EE7C6229A29}" srcId="{5E4204C6-F003-4748-BB57-6CDC9B4C6B65}" destId="{4D0622E5-089A-4995-93F3-D14DD3CF00AC}" srcOrd="0" destOrd="0" parTransId="{37C65B14-765C-44AC-A1B8-7ECD91B70E5B}" sibTransId="{D8C31339-6E5F-4849-AFA7-B23A751CE415}"/>
    <dgm:cxn modelId="{71263E26-AAAD-4984-9F93-79B22D5D4CC7}" type="presOf" srcId="{8DA4289E-924C-4014-A29B-637BD40BA732}" destId="{04A69498-A5AA-4BCC-9142-40EE5DF6498B}" srcOrd="0" destOrd="0" presId="urn:microsoft.com/office/officeart/2005/8/layout/cycle5"/>
    <dgm:cxn modelId="{5219E088-7DC7-4E7D-8E42-7C236100E265}" type="presOf" srcId="{99E0171A-D609-4180-9D75-9A1118451DC4}" destId="{8B255D51-B8C5-4802-A6B7-E8E4652A8A8A}" srcOrd="0" destOrd="0" presId="urn:microsoft.com/office/officeart/2005/8/layout/cycle5"/>
    <dgm:cxn modelId="{DCF62391-2700-4BCE-A18C-C41E762FF3FB}" type="presOf" srcId="{24544FEC-08EF-4F0B-9B64-7967EC823396}" destId="{DB670DAE-AA83-4F32-80A1-9233C08AC603}" srcOrd="0" destOrd="0" presId="urn:microsoft.com/office/officeart/2005/8/layout/cycle5"/>
    <dgm:cxn modelId="{D5945438-F900-4429-9260-FC14A0143AFB}" type="presOf" srcId="{B58E9B9D-4338-43A7-B977-A4BAD86C13AE}" destId="{BA95A64E-DD2E-4CEB-BD43-41ED3E6C5A1C}" srcOrd="0" destOrd="0" presId="urn:microsoft.com/office/officeart/2005/8/layout/cycle5"/>
    <dgm:cxn modelId="{89820F71-49CA-47C2-A34D-26164A70C11D}" srcId="{5E4204C6-F003-4748-BB57-6CDC9B4C6B65}" destId="{C169DA87-ED99-440D-8EB5-830460211269}" srcOrd="3" destOrd="0" parTransId="{5DBACACA-7AB2-4DA3-86DB-47ABCC531375}" sibTransId="{DFCBE50C-CD57-4AED-86A5-1ADA6B45B8C6}"/>
    <dgm:cxn modelId="{1570AED4-B392-4303-B6D4-D20335A32758}" type="presOf" srcId="{C169DA87-ED99-440D-8EB5-830460211269}" destId="{52D3AA05-B46F-4614-809B-3D3AC9E27432}" srcOrd="0" destOrd="0" presId="urn:microsoft.com/office/officeart/2005/8/layout/cycle5"/>
    <dgm:cxn modelId="{AC7D1846-A77C-43AD-ADE5-989248159FD2}" type="presParOf" srcId="{6BA1D866-A247-4664-AA43-D6EAC520F340}" destId="{A435851C-6D41-45EA-B4A2-0D8D8F91F1F4}" srcOrd="0" destOrd="0" presId="urn:microsoft.com/office/officeart/2005/8/layout/cycle5"/>
    <dgm:cxn modelId="{B0846383-09B3-45CF-B435-4562B4DDBF7B}" type="presParOf" srcId="{6BA1D866-A247-4664-AA43-D6EAC520F340}" destId="{1574F2F1-2D7A-4917-9993-851086A83B60}" srcOrd="1" destOrd="0" presId="urn:microsoft.com/office/officeart/2005/8/layout/cycle5"/>
    <dgm:cxn modelId="{384776A2-F4D2-4EB4-953A-0BF18A6A9180}" type="presParOf" srcId="{6BA1D866-A247-4664-AA43-D6EAC520F340}" destId="{B6B7BFE5-640A-42AB-842F-448922E674C5}" srcOrd="2" destOrd="0" presId="urn:microsoft.com/office/officeart/2005/8/layout/cycle5"/>
    <dgm:cxn modelId="{DEFBC485-228A-4DD4-A539-230D339F23BC}" type="presParOf" srcId="{6BA1D866-A247-4664-AA43-D6EAC520F340}" destId="{3729BD9B-4F8B-4E98-8BCB-670878E441E6}" srcOrd="3" destOrd="0" presId="urn:microsoft.com/office/officeart/2005/8/layout/cycle5"/>
    <dgm:cxn modelId="{CC5F7642-1EA2-40D9-AAC9-EF896D83CC02}" type="presParOf" srcId="{6BA1D866-A247-4664-AA43-D6EAC520F340}" destId="{75ACF162-64EC-4D4A-B7D1-313237E3B6E0}" srcOrd="4" destOrd="0" presId="urn:microsoft.com/office/officeart/2005/8/layout/cycle5"/>
    <dgm:cxn modelId="{42FC4BF6-9B12-47C4-A9EC-5B2E15689FC6}" type="presParOf" srcId="{6BA1D866-A247-4664-AA43-D6EAC520F340}" destId="{BA95A64E-DD2E-4CEB-BD43-41ED3E6C5A1C}" srcOrd="5" destOrd="0" presId="urn:microsoft.com/office/officeart/2005/8/layout/cycle5"/>
    <dgm:cxn modelId="{FD13FA77-E704-43BD-806D-3DF29348A5D4}" type="presParOf" srcId="{6BA1D866-A247-4664-AA43-D6EAC520F340}" destId="{ACD4828A-24F1-4701-B67A-AA7F0541A944}" srcOrd="6" destOrd="0" presId="urn:microsoft.com/office/officeart/2005/8/layout/cycle5"/>
    <dgm:cxn modelId="{93CBF74D-6DC1-45CC-BFB7-CCD1B8F6F302}" type="presParOf" srcId="{6BA1D866-A247-4664-AA43-D6EAC520F340}" destId="{EF23B518-EC63-4642-83B2-6EF4339170AE}" srcOrd="7" destOrd="0" presId="urn:microsoft.com/office/officeart/2005/8/layout/cycle5"/>
    <dgm:cxn modelId="{6640E80F-8165-43EA-AACC-D90D28DD36C7}" type="presParOf" srcId="{6BA1D866-A247-4664-AA43-D6EAC520F340}" destId="{DB670DAE-AA83-4F32-80A1-9233C08AC603}" srcOrd="8" destOrd="0" presId="urn:microsoft.com/office/officeart/2005/8/layout/cycle5"/>
    <dgm:cxn modelId="{49CADBB5-2D1A-44AA-9064-ED4CD9297580}" type="presParOf" srcId="{6BA1D866-A247-4664-AA43-D6EAC520F340}" destId="{52D3AA05-B46F-4614-809B-3D3AC9E27432}" srcOrd="9" destOrd="0" presId="urn:microsoft.com/office/officeart/2005/8/layout/cycle5"/>
    <dgm:cxn modelId="{0B1D9C7E-969E-47A6-AC3A-7A9EBA733032}" type="presParOf" srcId="{6BA1D866-A247-4664-AA43-D6EAC520F340}" destId="{48113A09-3A82-4A69-A020-9D5F3C0A4683}" srcOrd="10" destOrd="0" presId="urn:microsoft.com/office/officeart/2005/8/layout/cycle5"/>
    <dgm:cxn modelId="{20B8A24C-9790-4552-A701-4F29F832F440}" type="presParOf" srcId="{6BA1D866-A247-4664-AA43-D6EAC520F340}" destId="{A70B8FF9-DC2E-4265-964F-07EB0F82E1E3}" srcOrd="11" destOrd="0" presId="urn:microsoft.com/office/officeart/2005/8/layout/cycle5"/>
    <dgm:cxn modelId="{202AFD97-8854-41F9-BE16-9E9E0712A4ED}" type="presParOf" srcId="{6BA1D866-A247-4664-AA43-D6EAC520F340}" destId="{04A69498-A5AA-4BCC-9142-40EE5DF6498B}" srcOrd="12" destOrd="0" presId="urn:microsoft.com/office/officeart/2005/8/layout/cycle5"/>
    <dgm:cxn modelId="{4E54D7DD-C17F-4B75-BE89-921FCDA3C744}" type="presParOf" srcId="{6BA1D866-A247-4664-AA43-D6EAC520F340}" destId="{3B439CC5-F2E8-481E-AEBA-F6503DBAC28E}" srcOrd="13" destOrd="0" presId="urn:microsoft.com/office/officeart/2005/8/layout/cycle5"/>
    <dgm:cxn modelId="{935BF263-79A5-41B2-85C5-0D1E27951DF6}" type="presParOf" srcId="{6BA1D866-A247-4664-AA43-D6EAC520F340}" destId="{8B255D51-B8C5-4802-A6B7-E8E4652A8A8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ž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B8402091-6430-4ECD-B3C7-882D8B8388E6}" type="presOf" srcId="{C5672739-CBF0-48D6-8ED2-00319C652217}" destId="{7703C703-9BBA-4D23-B36D-BBF36F8BEDCA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BA79A41A-4B02-4A07-8C2A-39ACB64E4F66}" type="presOf" srcId="{D20F2F7A-17AA-4E66-8A35-F7F5F1538AA1}" destId="{F6D7E552-F6F3-4B7B-B967-E10982A4E636}" srcOrd="0" destOrd="0" presId="urn:microsoft.com/office/officeart/2005/8/layout/cycle5"/>
    <dgm:cxn modelId="{A263FA1E-7D29-4D7C-9E4F-36D7E2E5F404}" type="presOf" srcId="{A385180A-2B90-438D-A3F0-4582CC84869F}" destId="{66CB45A4-0EC4-42FB-BC78-1E91F7AF6E44}" srcOrd="0" destOrd="0" presId="urn:microsoft.com/office/officeart/2005/8/layout/cycle5"/>
    <dgm:cxn modelId="{B824CB61-D9CE-4AC1-83E9-10A58D9E5451}" type="presOf" srcId="{D74968CA-5609-4BF2-99C4-89F3C05D12EF}" destId="{143630D5-641E-4B93-8B33-880122B41C83}" srcOrd="0" destOrd="0" presId="urn:microsoft.com/office/officeart/2005/8/layout/cycle5"/>
    <dgm:cxn modelId="{A1C07977-2120-4BC0-95A1-B509DA0A1720}" type="presOf" srcId="{7D6554D8-286A-4519-B84F-24E8539D9B1C}" destId="{96937271-BFB8-484B-BC50-ACF2BF10CD99}" srcOrd="0" destOrd="0" presId="urn:microsoft.com/office/officeart/2005/8/layout/cycle5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D96603B4-410E-444B-9B6E-D2A75D0A2052}" type="presOf" srcId="{ACDE8C8E-3B75-4990-8FC5-58E587EE2D12}" destId="{D8C182AE-4823-4C5D-8661-ABF2B82D0BE1}" srcOrd="0" destOrd="0" presId="urn:microsoft.com/office/officeart/2005/8/layout/cycle5"/>
    <dgm:cxn modelId="{9DA13571-CEE4-416B-B875-59664AD7FA26}" type="presOf" srcId="{35F4FBE2-C7D3-48C9-8DDD-F57606353238}" destId="{221F1F68-700C-4F0A-B16B-A8BB5C9DB7FD}" srcOrd="0" destOrd="0" presId="urn:microsoft.com/office/officeart/2005/8/layout/cycle5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0F765E04-72D7-4311-B5E5-322E92C9EAE0}" type="presOf" srcId="{284E4ECA-C75A-467A-9DEB-81609002EBBE}" destId="{E407A51F-9F9F-4594-B06F-FA679A8BAE5C}" srcOrd="0" destOrd="0" presId="urn:microsoft.com/office/officeart/2005/8/layout/cycle5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29B5453D-CC85-4122-A74E-09D3FF61A6B1}" type="presOf" srcId="{5230AE7E-B483-479A-A0E8-39BD74D384E6}" destId="{28C4A38D-7C7C-421D-81B9-40F0316D8205}" srcOrd="0" destOrd="0" presId="urn:microsoft.com/office/officeart/2005/8/layout/cycle5"/>
    <dgm:cxn modelId="{30D7330B-FD42-4AD7-9DFF-A4A33DFFF425}" type="presOf" srcId="{6A195929-9AFA-4417-9BC4-6E48A940B9BD}" destId="{D34CE823-6BE0-41D8-B53B-98613240D6CC}" srcOrd="0" destOrd="0" presId="urn:microsoft.com/office/officeart/2005/8/layout/cycle5"/>
    <dgm:cxn modelId="{C328EAD7-68D5-4969-922A-7579183DF7C9}" type="presOf" srcId="{D00AEDF3-A62F-4FE3-B539-4E2C1F3876E5}" destId="{D5D86D94-54BA-4C54-8EC3-7251333F125C}" srcOrd="0" destOrd="0" presId="urn:microsoft.com/office/officeart/2005/8/layout/cycle5"/>
    <dgm:cxn modelId="{7B77ABCE-3E3B-408C-8C65-7E3135003039}" type="presParOf" srcId="{66CB45A4-0EC4-42FB-BC78-1E91F7AF6E44}" destId="{96937271-BFB8-484B-BC50-ACF2BF10CD99}" srcOrd="0" destOrd="0" presId="urn:microsoft.com/office/officeart/2005/8/layout/cycle5"/>
    <dgm:cxn modelId="{A252E920-6B00-444B-A305-DB7432F5F7F1}" type="presParOf" srcId="{66CB45A4-0EC4-42FB-BC78-1E91F7AF6E44}" destId="{892A0A81-6722-4DCB-B992-AC4EAECF209C}" srcOrd="1" destOrd="0" presId="urn:microsoft.com/office/officeart/2005/8/layout/cycle5"/>
    <dgm:cxn modelId="{BE9B5B00-C26C-4FE4-88BD-826A4F9CF8EA}" type="presParOf" srcId="{66CB45A4-0EC4-42FB-BC78-1E91F7AF6E44}" destId="{7703C703-9BBA-4D23-B36D-BBF36F8BEDCA}" srcOrd="2" destOrd="0" presId="urn:microsoft.com/office/officeart/2005/8/layout/cycle5"/>
    <dgm:cxn modelId="{E8C495DD-1C45-4BF0-B66B-23DB5EDB124D}" type="presParOf" srcId="{66CB45A4-0EC4-42FB-BC78-1E91F7AF6E44}" destId="{F6D7E552-F6F3-4B7B-B967-E10982A4E636}" srcOrd="3" destOrd="0" presId="urn:microsoft.com/office/officeart/2005/8/layout/cycle5"/>
    <dgm:cxn modelId="{8B981C5D-A6DA-4AB7-B4C2-116D83573282}" type="presParOf" srcId="{66CB45A4-0EC4-42FB-BC78-1E91F7AF6E44}" destId="{0487EE98-DDCD-4752-A4D1-E570F70F1F3E}" srcOrd="4" destOrd="0" presId="urn:microsoft.com/office/officeart/2005/8/layout/cycle5"/>
    <dgm:cxn modelId="{40163A19-6A76-4D28-AF4F-76BC58AD2A73}" type="presParOf" srcId="{66CB45A4-0EC4-42FB-BC78-1E91F7AF6E44}" destId="{D5D86D94-54BA-4C54-8EC3-7251333F125C}" srcOrd="5" destOrd="0" presId="urn:microsoft.com/office/officeart/2005/8/layout/cycle5"/>
    <dgm:cxn modelId="{BA1DB7BC-B0E5-45C6-82CA-E05208555F5A}" type="presParOf" srcId="{66CB45A4-0EC4-42FB-BC78-1E91F7AF6E44}" destId="{D8C182AE-4823-4C5D-8661-ABF2B82D0BE1}" srcOrd="6" destOrd="0" presId="urn:microsoft.com/office/officeart/2005/8/layout/cycle5"/>
    <dgm:cxn modelId="{D640F356-21AF-4FEC-8F56-A3B96B47EE03}" type="presParOf" srcId="{66CB45A4-0EC4-42FB-BC78-1E91F7AF6E44}" destId="{6EC50F08-A7CD-4B67-A2BC-3973271FCB2B}" srcOrd="7" destOrd="0" presId="urn:microsoft.com/office/officeart/2005/8/layout/cycle5"/>
    <dgm:cxn modelId="{2B46393D-E687-4E2E-BB14-DB2D0DA6D329}" type="presParOf" srcId="{66CB45A4-0EC4-42FB-BC78-1E91F7AF6E44}" destId="{28C4A38D-7C7C-421D-81B9-40F0316D8205}" srcOrd="8" destOrd="0" presId="urn:microsoft.com/office/officeart/2005/8/layout/cycle5"/>
    <dgm:cxn modelId="{6B7D9FEA-A033-417C-9F7C-586B4E8B862C}" type="presParOf" srcId="{66CB45A4-0EC4-42FB-BC78-1E91F7AF6E44}" destId="{221F1F68-700C-4F0A-B16B-A8BB5C9DB7FD}" srcOrd="9" destOrd="0" presId="urn:microsoft.com/office/officeart/2005/8/layout/cycle5"/>
    <dgm:cxn modelId="{E690046B-9F11-409A-85B4-6FED51B875A8}" type="presParOf" srcId="{66CB45A4-0EC4-42FB-BC78-1E91F7AF6E44}" destId="{0E2CE608-3F24-4546-8F18-2E4E28363FC4}" srcOrd="10" destOrd="0" presId="urn:microsoft.com/office/officeart/2005/8/layout/cycle5"/>
    <dgm:cxn modelId="{93B783B1-78E4-4AA4-8075-CECF2ADFD528}" type="presParOf" srcId="{66CB45A4-0EC4-42FB-BC78-1E91F7AF6E44}" destId="{D34CE823-6BE0-41D8-B53B-98613240D6CC}" srcOrd="11" destOrd="0" presId="urn:microsoft.com/office/officeart/2005/8/layout/cycle5"/>
    <dgm:cxn modelId="{7580AA89-298D-49F6-9D3F-35F0D9F4B669}" type="presParOf" srcId="{66CB45A4-0EC4-42FB-BC78-1E91F7AF6E44}" destId="{E407A51F-9F9F-4594-B06F-FA679A8BAE5C}" srcOrd="12" destOrd="0" presId="urn:microsoft.com/office/officeart/2005/8/layout/cycle5"/>
    <dgm:cxn modelId="{F427FE88-D92D-4014-B55A-9418EA893625}" type="presParOf" srcId="{66CB45A4-0EC4-42FB-BC78-1E91F7AF6E44}" destId="{A6A9A6FF-E645-4EED-8C13-1A1E2F9834D8}" srcOrd="13" destOrd="0" presId="urn:microsoft.com/office/officeart/2005/8/layout/cycle5"/>
    <dgm:cxn modelId="{BDEFCA23-9712-42BA-8A37-94B934E66022}" type="presParOf" srcId="{66CB45A4-0EC4-42FB-BC78-1E91F7AF6E44}" destId="{143630D5-641E-4B93-8B33-880122B41C8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A1CF8E33-49EC-4DB4-81BC-CF9CE8E95322}">
      <dgm:prSet phldrT="[Text]"/>
      <dgm:spPr/>
      <dgm:t>
        <a:bodyPr/>
        <a:lstStyle/>
        <a:p>
          <a:r>
            <a:rPr lang="cs-CZ" dirty="0" smtClean="0"/>
            <a:t>ý</a:t>
          </a:r>
          <a:endParaRPr lang="cs-CZ" dirty="0"/>
        </a:p>
      </dgm:t>
    </dgm:pt>
    <dgm:pt modelId="{F35B2756-DB73-4B64-84F5-A4FAAE18C6D0}" type="parTrans" cxnId="{C6E52A93-BD74-4C9D-8401-DF9F8FB13BB2}">
      <dgm:prSet/>
      <dgm:spPr/>
    </dgm:pt>
    <dgm:pt modelId="{54334045-4287-4886-AC29-6F336AFB3AB9}" type="sibTrans" cxnId="{C6E52A93-BD74-4C9D-8401-DF9F8FB13BB2}">
      <dgm:prSet/>
      <dgm:spPr/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6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6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6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6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6"/>
      <dgm:spPr/>
      <dgm:t>
        <a:bodyPr/>
        <a:lstStyle/>
        <a:p>
          <a:endParaRPr lang="cs-CZ"/>
        </a:p>
      </dgm:t>
    </dgm:pt>
    <dgm:pt modelId="{7917CAE8-FA4C-4801-8111-83B1C0E4A817}" type="pres">
      <dgm:prSet presAssocID="{A1CF8E33-49EC-4DB4-81BC-CF9CE8E9532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D33F89-9D70-45E5-93C1-54B06E91FE0F}" type="pres">
      <dgm:prSet presAssocID="{A1CF8E33-49EC-4DB4-81BC-CF9CE8E95322}" presName="spNode" presStyleCnt="0"/>
      <dgm:spPr/>
    </dgm:pt>
    <dgm:pt modelId="{9AF34A60-0979-4A21-83C4-B0A10E3A8847}" type="pres">
      <dgm:prSet presAssocID="{54334045-4287-4886-AC29-6F336AFB3AB9}" presName="sibTrans" presStyleLbl="sibTrans1D1" presStyleIdx="5" presStyleCnt="6"/>
      <dgm:spPr/>
    </dgm:pt>
  </dgm:ptLst>
  <dgm:cxnLst>
    <dgm:cxn modelId="{048A4A74-F3DD-4B0C-852D-B5403BF52556}" type="presOf" srcId="{D20F2F7A-17AA-4E66-8A35-F7F5F1538AA1}" destId="{F6D7E552-F6F3-4B7B-B967-E10982A4E636}" srcOrd="0" destOrd="0" presId="urn:microsoft.com/office/officeart/2005/8/layout/cycle5"/>
    <dgm:cxn modelId="{0710BDD6-29BC-4EA8-A78A-BCC2411835F0}" type="presOf" srcId="{D00AEDF3-A62F-4FE3-B539-4E2C1F3876E5}" destId="{D5D86D94-54BA-4C54-8EC3-7251333F125C}" srcOrd="0" destOrd="0" presId="urn:microsoft.com/office/officeart/2005/8/layout/cycle5"/>
    <dgm:cxn modelId="{BAD8D8CE-3F6E-4EA6-851C-0AB84353D604}" type="presOf" srcId="{D74968CA-5609-4BF2-99C4-89F3C05D12EF}" destId="{143630D5-641E-4B93-8B33-880122B41C83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DA29FC71-2FD5-4102-9D2D-385D1B677D41}" type="presOf" srcId="{284E4ECA-C75A-467A-9DEB-81609002EBBE}" destId="{E407A51F-9F9F-4594-B06F-FA679A8BAE5C}" srcOrd="0" destOrd="0" presId="urn:microsoft.com/office/officeart/2005/8/layout/cycle5"/>
    <dgm:cxn modelId="{317EC07D-3210-4DDA-BC94-CA0C032B2E12}" type="presOf" srcId="{54334045-4287-4886-AC29-6F336AFB3AB9}" destId="{9AF34A60-0979-4A21-83C4-B0A10E3A8847}" srcOrd="0" destOrd="0" presId="urn:microsoft.com/office/officeart/2005/8/layout/cycle5"/>
    <dgm:cxn modelId="{3C76DF9A-4FA6-4265-B601-D498BD94B7EF}" type="presOf" srcId="{5230AE7E-B483-479A-A0E8-39BD74D384E6}" destId="{28C4A38D-7C7C-421D-81B9-40F0316D8205}" srcOrd="0" destOrd="0" presId="urn:microsoft.com/office/officeart/2005/8/layout/cycle5"/>
    <dgm:cxn modelId="{78B985C9-6767-4438-8C11-F4524E3D76D0}" type="presOf" srcId="{C5672739-CBF0-48D6-8ED2-00319C652217}" destId="{7703C703-9BBA-4D23-B36D-BBF36F8BEDCA}" srcOrd="0" destOrd="0" presId="urn:microsoft.com/office/officeart/2005/8/layout/cycle5"/>
    <dgm:cxn modelId="{C1632A13-5693-447C-AB50-A3DA3488B087}" type="presOf" srcId="{A385180A-2B90-438D-A3F0-4582CC84869F}" destId="{66CB45A4-0EC4-42FB-BC78-1E91F7AF6E44}" srcOrd="0" destOrd="0" presId="urn:microsoft.com/office/officeart/2005/8/layout/cycle5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C6E52A93-BD74-4C9D-8401-DF9F8FB13BB2}" srcId="{A385180A-2B90-438D-A3F0-4582CC84869F}" destId="{A1CF8E33-49EC-4DB4-81BC-CF9CE8E95322}" srcOrd="5" destOrd="0" parTransId="{F35B2756-DB73-4B64-84F5-A4FAAE18C6D0}" sibTransId="{54334045-4287-4886-AC29-6F336AFB3AB9}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69F2647D-1C6A-449F-88E0-2451D29674D2}" type="presOf" srcId="{7D6554D8-286A-4519-B84F-24E8539D9B1C}" destId="{96937271-BFB8-484B-BC50-ACF2BF10CD99}" srcOrd="0" destOrd="0" presId="urn:microsoft.com/office/officeart/2005/8/layout/cycle5"/>
    <dgm:cxn modelId="{0EF79898-FBEA-4708-9492-0C42A64A4A4C}" type="presOf" srcId="{A1CF8E33-49EC-4DB4-81BC-CF9CE8E95322}" destId="{7917CAE8-FA4C-4801-8111-83B1C0E4A817}" srcOrd="0" destOrd="0" presId="urn:microsoft.com/office/officeart/2005/8/layout/cycle5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69A7D6D9-F10C-42A3-A164-8013C2500353}" type="presOf" srcId="{ACDE8C8E-3B75-4990-8FC5-58E587EE2D12}" destId="{D8C182AE-4823-4C5D-8661-ABF2B82D0BE1}" srcOrd="0" destOrd="0" presId="urn:microsoft.com/office/officeart/2005/8/layout/cycle5"/>
    <dgm:cxn modelId="{3C27AE4E-529B-49D2-B9F4-7B1144CC3913}" type="presOf" srcId="{35F4FBE2-C7D3-48C9-8DDD-F57606353238}" destId="{221F1F68-700C-4F0A-B16B-A8BB5C9DB7FD}" srcOrd="0" destOrd="0" presId="urn:microsoft.com/office/officeart/2005/8/layout/cycle5"/>
    <dgm:cxn modelId="{256A7F4F-A53B-4B43-84F5-1EAB4F57C7D1}" type="presOf" srcId="{6A195929-9AFA-4417-9BC4-6E48A940B9BD}" destId="{D34CE823-6BE0-41D8-B53B-98613240D6CC}" srcOrd="0" destOrd="0" presId="urn:microsoft.com/office/officeart/2005/8/layout/cycle5"/>
    <dgm:cxn modelId="{345EEB15-32EA-4F12-9F04-03ABB5E5B7AA}" type="presParOf" srcId="{66CB45A4-0EC4-42FB-BC78-1E91F7AF6E44}" destId="{96937271-BFB8-484B-BC50-ACF2BF10CD99}" srcOrd="0" destOrd="0" presId="urn:microsoft.com/office/officeart/2005/8/layout/cycle5"/>
    <dgm:cxn modelId="{C0D38567-D6EE-4E87-9D27-C86B0ADF1AD5}" type="presParOf" srcId="{66CB45A4-0EC4-42FB-BC78-1E91F7AF6E44}" destId="{892A0A81-6722-4DCB-B992-AC4EAECF209C}" srcOrd="1" destOrd="0" presId="urn:microsoft.com/office/officeart/2005/8/layout/cycle5"/>
    <dgm:cxn modelId="{1DEB263F-FA2F-4AA1-AA3F-4844C1C3A9DF}" type="presParOf" srcId="{66CB45A4-0EC4-42FB-BC78-1E91F7AF6E44}" destId="{7703C703-9BBA-4D23-B36D-BBF36F8BEDCA}" srcOrd="2" destOrd="0" presId="urn:microsoft.com/office/officeart/2005/8/layout/cycle5"/>
    <dgm:cxn modelId="{3371E987-F14B-49EE-9901-8F74D259970B}" type="presParOf" srcId="{66CB45A4-0EC4-42FB-BC78-1E91F7AF6E44}" destId="{F6D7E552-F6F3-4B7B-B967-E10982A4E636}" srcOrd="3" destOrd="0" presId="urn:microsoft.com/office/officeart/2005/8/layout/cycle5"/>
    <dgm:cxn modelId="{ED7DBB35-A0DF-43D9-8EC7-82C4E0F76691}" type="presParOf" srcId="{66CB45A4-0EC4-42FB-BC78-1E91F7AF6E44}" destId="{0487EE98-DDCD-4752-A4D1-E570F70F1F3E}" srcOrd="4" destOrd="0" presId="urn:microsoft.com/office/officeart/2005/8/layout/cycle5"/>
    <dgm:cxn modelId="{BAEDB267-C33E-453D-9B24-542892943395}" type="presParOf" srcId="{66CB45A4-0EC4-42FB-BC78-1E91F7AF6E44}" destId="{D5D86D94-54BA-4C54-8EC3-7251333F125C}" srcOrd="5" destOrd="0" presId="urn:microsoft.com/office/officeart/2005/8/layout/cycle5"/>
    <dgm:cxn modelId="{7FDF1DEB-9BD1-4E59-AA56-93E6F623F3FC}" type="presParOf" srcId="{66CB45A4-0EC4-42FB-BC78-1E91F7AF6E44}" destId="{D8C182AE-4823-4C5D-8661-ABF2B82D0BE1}" srcOrd="6" destOrd="0" presId="urn:microsoft.com/office/officeart/2005/8/layout/cycle5"/>
    <dgm:cxn modelId="{EDCB8AEA-D90C-432A-AF96-DE7C2EEF077F}" type="presParOf" srcId="{66CB45A4-0EC4-42FB-BC78-1E91F7AF6E44}" destId="{6EC50F08-A7CD-4B67-A2BC-3973271FCB2B}" srcOrd="7" destOrd="0" presId="urn:microsoft.com/office/officeart/2005/8/layout/cycle5"/>
    <dgm:cxn modelId="{BACF4DF0-4675-44DC-A83A-D017586B5178}" type="presParOf" srcId="{66CB45A4-0EC4-42FB-BC78-1E91F7AF6E44}" destId="{28C4A38D-7C7C-421D-81B9-40F0316D8205}" srcOrd="8" destOrd="0" presId="urn:microsoft.com/office/officeart/2005/8/layout/cycle5"/>
    <dgm:cxn modelId="{047AE397-0AD4-4936-90E1-899DCF46C0CC}" type="presParOf" srcId="{66CB45A4-0EC4-42FB-BC78-1E91F7AF6E44}" destId="{221F1F68-700C-4F0A-B16B-A8BB5C9DB7FD}" srcOrd="9" destOrd="0" presId="urn:microsoft.com/office/officeart/2005/8/layout/cycle5"/>
    <dgm:cxn modelId="{C2AE116B-8F89-4775-9516-98D50D318C47}" type="presParOf" srcId="{66CB45A4-0EC4-42FB-BC78-1E91F7AF6E44}" destId="{0E2CE608-3F24-4546-8F18-2E4E28363FC4}" srcOrd="10" destOrd="0" presId="urn:microsoft.com/office/officeart/2005/8/layout/cycle5"/>
    <dgm:cxn modelId="{ABC9D30C-31AB-4305-BEA0-A5842994FFEE}" type="presParOf" srcId="{66CB45A4-0EC4-42FB-BC78-1E91F7AF6E44}" destId="{D34CE823-6BE0-41D8-B53B-98613240D6CC}" srcOrd="11" destOrd="0" presId="urn:microsoft.com/office/officeart/2005/8/layout/cycle5"/>
    <dgm:cxn modelId="{32FB8238-1157-4BCE-B071-25E64D890575}" type="presParOf" srcId="{66CB45A4-0EC4-42FB-BC78-1E91F7AF6E44}" destId="{E407A51F-9F9F-4594-B06F-FA679A8BAE5C}" srcOrd="12" destOrd="0" presId="urn:microsoft.com/office/officeart/2005/8/layout/cycle5"/>
    <dgm:cxn modelId="{C647228C-1042-4829-8D3C-8EF3EF4C0AA6}" type="presParOf" srcId="{66CB45A4-0EC4-42FB-BC78-1E91F7AF6E44}" destId="{A6A9A6FF-E645-4EED-8C13-1A1E2F9834D8}" srcOrd="13" destOrd="0" presId="urn:microsoft.com/office/officeart/2005/8/layout/cycle5"/>
    <dgm:cxn modelId="{1E03382E-9EDA-41F5-95D2-756206CB3161}" type="presParOf" srcId="{66CB45A4-0EC4-42FB-BC78-1E91F7AF6E44}" destId="{143630D5-641E-4B93-8B33-880122B41C83}" srcOrd="14" destOrd="0" presId="urn:microsoft.com/office/officeart/2005/8/layout/cycle5"/>
    <dgm:cxn modelId="{CFE3FE15-2B48-47A8-A68F-952CD42BBCB3}" type="presParOf" srcId="{66CB45A4-0EC4-42FB-BC78-1E91F7AF6E44}" destId="{7917CAE8-FA4C-4801-8111-83B1C0E4A817}" srcOrd="15" destOrd="0" presId="urn:microsoft.com/office/officeart/2005/8/layout/cycle5"/>
    <dgm:cxn modelId="{700B4071-6871-4CAB-BD72-4913C40029F8}" type="presParOf" srcId="{66CB45A4-0EC4-42FB-BC78-1E91F7AF6E44}" destId="{62D33F89-9D70-45E5-93C1-54B06E91FE0F}" srcOrd="16" destOrd="0" presId="urn:microsoft.com/office/officeart/2005/8/layout/cycle5"/>
    <dgm:cxn modelId="{548D64DB-989F-4522-A551-604206D2C413}" type="presParOf" srcId="{66CB45A4-0EC4-42FB-BC78-1E91F7AF6E44}" destId="{9AF34A60-0979-4A21-83C4-B0A10E3A8847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A811777D-EBA1-4F46-BE2D-274062F29FBC}" type="presOf" srcId="{5230AE7E-B483-479A-A0E8-39BD74D384E6}" destId="{28C4A38D-7C7C-421D-81B9-40F0316D8205}" srcOrd="0" destOrd="0" presId="urn:microsoft.com/office/officeart/2005/8/layout/cycle5"/>
    <dgm:cxn modelId="{18297720-7A1E-4EDF-8967-0C0338DD8A77}" type="presOf" srcId="{6A195929-9AFA-4417-9BC4-6E48A940B9BD}" destId="{D34CE823-6BE0-41D8-B53B-98613240D6CC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419E745D-0352-45E6-98AE-87A79E26941A}" type="presOf" srcId="{A385180A-2B90-438D-A3F0-4582CC84869F}" destId="{66CB45A4-0EC4-42FB-BC78-1E91F7AF6E44}" srcOrd="0" destOrd="0" presId="urn:microsoft.com/office/officeart/2005/8/layout/cycle5"/>
    <dgm:cxn modelId="{4E90F19F-4A8B-47FD-84AE-DF102369BE49}" type="presOf" srcId="{284E4ECA-C75A-467A-9DEB-81609002EBBE}" destId="{E407A51F-9F9F-4594-B06F-FA679A8BAE5C}" srcOrd="0" destOrd="0" presId="urn:microsoft.com/office/officeart/2005/8/layout/cycle5"/>
    <dgm:cxn modelId="{1FCD4897-2106-4CBF-BA76-BFC3177FA210}" type="presOf" srcId="{D20F2F7A-17AA-4E66-8A35-F7F5F1538AA1}" destId="{F6D7E552-F6F3-4B7B-B967-E10982A4E636}" srcOrd="0" destOrd="0" presId="urn:microsoft.com/office/officeart/2005/8/layout/cycle5"/>
    <dgm:cxn modelId="{7D2820FE-BFB1-4350-B1BA-FB70401659B4}" type="presOf" srcId="{ACDE8C8E-3B75-4990-8FC5-58E587EE2D12}" destId="{D8C182AE-4823-4C5D-8661-ABF2B82D0BE1}" srcOrd="0" destOrd="0" presId="urn:microsoft.com/office/officeart/2005/8/layout/cycle5"/>
    <dgm:cxn modelId="{71E0F15B-E2F9-4A82-8851-51306EFFD125}" type="presOf" srcId="{35F4FBE2-C7D3-48C9-8DDD-F57606353238}" destId="{221F1F68-700C-4F0A-B16B-A8BB5C9DB7FD}" srcOrd="0" destOrd="0" presId="urn:microsoft.com/office/officeart/2005/8/layout/cycle5"/>
    <dgm:cxn modelId="{9FBFE308-1EF9-48BC-9C7C-492ED1933F2B}" type="presOf" srcId="{7D6554D8-286A-4519-B84F-24E8539D9B1C}" destId="{96937271-BFB8-484B-BC50-ACF2BF10CD99}" srcOrd="0" destOrd="0" presId="urn:microsoft.com/office/officeart/2005/8/layout/cycle5"/>
    <dgm:cxn modelId="{F3739120-FE59-483C-8412-E746D87842A4}" type="presOf" srcId="{D74968CA-5609-4BF2-99C4-89F3C05D12EF}" destId="{143630D5-641E-4B93-8B33-880122B41C83}" srcOrd="0" destOrd="0" presId="urn:microsoft.com/office/officeart/2005/8/layout/cycle5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4516DB21-5DEC-4A12-B44C-7D0D3C048A26}" type="presOf" srcId="{D00AEDF3-A62F-4FE3-B539-4E2C1F3876E5}" destId="{D5D86D94-54BA-4C54-8EC3-7251333F125C}" srcOrd="0" destOrd="0" presId="urn:microsoft.com/office/officeart/2005/8/layout/cycle5"/>
    <dgm:cxn modelId="{D2D87354-93DA-4B37-B162-71E91EAE032A}" type="presOf" srcId="{C5672739-CBF0-48D6-8ED2-00319C652217}" destId="{7703C703-9BBA-4D23-B36D-BBF36F8BEDCA}" srcOrd="0" destOrd="0" presId="urn:microsoft.com/office/officeart/2005/8/layout/cycle5"/>
    <dgm:cxn modelId="{203CF592-C0AB-4515-A816-9CD8316C1914}" type="presParOf" srcId="{66CB45A4-0EC4-42FB-BC78-1E91F7AF6E44}" destId="{96937271-BFB8-484B-BC50-ACF2BF10CD99}" srcOrd="0" destOrd="0" presId="urn:microsoft.com/office/officeart/2005/8/layout/cycle5"/>
    <dgm:cxn modelId="{AFD9D777-7FEF-4F15-AE8A-19E39B5E7809}" type="presParOf" srcId="{66CB45A4-0EC4-42FB-BC78-1E91F7AF6E44}" destId="{892A0A81-6722-4DCB-B992-AC4EAECF209C}" srcOrd="1" destOrd="0" presId="urn:microsoft.com/office/officeart/2005/8/layout/cycle5"/>
    <dgm:cxn modelId="{A9A50175-C846-482C-8D84-0932CB9082C3}" type="presParOf" srcId="{66CB45A4-0EC4-42FB-BC78-1E91F7AF6E44}" destId="{7703C703-9BBA-4D23-B36D-BBF36F8BEDCA}" srcOrd="2" destOrd="0" presId="urn:microsoft.com/office/officeart/2005/8/layout/cycle5"/>
    <dgm:cxn modelId="{610742AC-9CD2-4AA0-BAAE-2776523CB6EE}" type="presParOf" srcId="{66CB45A4-0EC4-42FB-BC78-1E91F7AF6E44}" destId="{F6D7E552-F6F3-4B7B-B967-E10982A4E636}" srcOrd="3" destOrd="0" presId="urn:microsoft.com/office/officeart/2005/8/layout/cycle5"/>
    <dgm:cxn modelId="{D2190AAC-59F4-4032-8F72-A78F08094C53}" type="presParOf" srcId="{66CB45A4-0EC4-42FB-BC78-1E91F7AF6E44}" destId="{0487EE98-DDCD-4752-A4D1-E570F70F1F3E}" srcOrd="4" destOrd="0" presId="urn:microsoft.com/office/officeart/2005/8/layout/cycle5"/>
    <dgm:cxn modelId="{52247FEC-6EDB-4B39-9E7F-325FD7519C20}" type="presParOf" srcId="{66CB45A4-0EC4-42FB-BC78-1E91F7AF6E44}" destId="{D5D86D94-54BA-4C54-8EC3-7251333F125C}" srcOrd="5" destOrd="0" presId="urn:microsoft.com/office/officeart/2005/8/layout/cycle5"/>
    <dgm:cxn modelId="{B42329C7-4B2E-49E7-AD67-7ED281F04F47}" type="presParOf" srcId="{66CB45A4-0EC4-42FB-BC78-1E91F7AF6E44}" destId="{D8C182AE-4823-4C5D-8661-ABF2B82D0BE1}" srcOrd="6" destOrd="0" presId="urn:microsoft.com/office/officeart/2005/8/layout/cycle5"/>
    <dgm:cxn modelId="{80328049-7AC8-4B21-A830-3BFE4B091D12}" type="presParOf" srcId="{66CB45A4-0EC4-42FB-BC78-1E91F7AF6E44}" destId="{6EC50F08-A7CD-4B67-A2BC-3973271FCB2B}" srcOrd="7" destOrd="0" presId="urn:microsoft.com/office/officeart/2005/8/layout/cycle5"/>
    <dgm:cxn modelId="{4DAC11CE-727F-4505-8608-0EC3096EC307}" type="presParOf" srcId="{66CB45A4-0EC4-42FB-BC78-1E91F7AF6E44}" destId="{28C4A38D-7C7C-421D-81B9-40F0316D8205}" srcOrd="8" destOrd="0" presId="urn:microsoft.com/office/officeart/2005/8/layout/cycle5"/>
    <dgm:cxn modelId="{BF165C88-FE4F-4FE9-B11B-E64D03A4B1F3}" type="presParOf" srcId="{66CB45A4-0EC4-42FB-BC78-1E91F7AF6E44}" destId="{221F1F68-700C-4F0A-B16B-A8BB5C9DB7FD}" srcOrd="9" destOrd="0" presId="urn:microsoft.com/office/officeart/2005/8/layout/cycle5"/>
    <dgm:cxn modelId="{F7626C58-0604-491A-A27B-E594F8BF89DC}" type="presParOf" srcId="{66CB45A4-0EC4-42FB-BC78-1E91F7AF6E44}" destId="{0E2CE608-3F24-4546-8F18-2E4E28363FC4}" srcOrd="10" destOrd="0" presId="urn:microsoft.com/office/officeart/2005/8/layout/cycle5"/>
    <dgm:cxn modelId="{AE6B3959-8302-4D04-BCB2-B6CEA56C0B89}" type="presParOf" srcId="{66CB45A4-0EC4-42FB-BC78-1E91F7AF6E44}" destId="{D34CE823-6BE0-41D8-B53B-98613240D6CC}" srcOrd="11" destOrd="0" presId="urn:microsoft.com/office/officeart/2005/8/layout/cycle5"/>
    <dgm:cxn modelId="{ED8846F8-FB1D-43FD-8FB7-6150910B5D66}" type="presParOf" srcId="{66CB45A4-0EC4-42FB-BC78-1E91F7AF6E44}" destId="{E407A51F-9F9F-4594-B06F-FA679A8BAE5C}" srcOrd="12" destOrd="0" presId="urn:microsoft.com/office/officeart/2005/8/layout/cycle5"/>
    <dgm:cxn modelId="{5504D770-48A1-4A51-B751-2DB2FE705225}" type="presParOf" srcId="{66CB45A4-0EC4-42FB-BC78-1E91F7AF6E44}" destId="{A6A9A6FF-E645-4EED-8C13-1A1E2F9834D8}" srcOrd="13" destOrd="0" presId="urn:microsoft.com/office/officeart/2005/8/layout/cycle5"/>
    <dgm:cxn modelId="{C5C834B7-36C9-41CF-B133-8AD2667AAC4F}" type="presParOf" srcId="{66CB45A4-0EC4-42FB-BC78-1E91F7AF6E44}" destId="{143630D5-641E-4B93-8B33-880122B41C8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3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u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ch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ADBD8E6F-8A48-4365-ACE7-86AC82F0D3C6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234C412F-FF33-48DE-8DEF-99F0A67AA662}" type="parTrans" cxnId="{128F68F9-86A2-4206-9D25-4F66037F4A63}">
      <dgm:prSet/>
      <dgm:spPr/>
    </dgm:pt>
    <dgm:pt modelId="{203748EF-C1B2-4FD2-B0F8-BE4075F19FD4}" type="sibTrans" cxnId="{128F68F9-86A2-4206-9D25-4F66037F4A63}">
      <dgm:prSet/>
      <dgm:spPr/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6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6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6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6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6"/>
      <dgm:spPr/>
      <dgm:t>
        <a:bodyPr/>
        <a:lstStyle/>
        <a:p>
          <a:endParaRPr lang="cs-CZ"/>
        </a:p>
      </dgm:t>
    </dgm:pt>
    <dgm:pt modelId="{C7558097-65FF-4C8C-869E-D94C69F16C66}" type="pres">
      <dgm:prSet presAssocID="{ADBD8E6F-8A48-4365-ACE7-86AC82F0D3C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27927A-50FA-4951-AA64-E216BEF362DB}" type="pres">
      <dgm:prSet presAssocID="{ADBD8E6F-8A48-4365-ACE7-86AC82F0D3C6}" presName="spNode" presStyleCnt="0"/>
      <dgm:spPr/>
    </dgm:pt>
    <dgm:pt modelId="{DB502B0D-75A6-46D7-8632-382BE2C6570C}" type="pres">
      <dgm:prSet presAssocID="{203748EF-C1B2-4FD2-B0F8-BE4075F19FD4}" presName="sibTrans" presStyleLbl="sibTrans1D1" presStyleIdx="5" presStyleCnt="6"/>
      <dgm:spPr/>
    </dgm:pt>
  </dgm:ptLst>
  <dgm:cxnLst>
    <dgm:cxn modelId="{BC5CD017-2584-4EAC-B55F-98FDA439D388}" type="presOf" srcId="{D00AEDF3-A62F-4FE3-B539-4E2C1F3876E5}" destId="{D5D86D94-54BA-4C54-8EC3-7251333F125C}" srcOrd="0" destOrd="0" presId="urn:microsoft.com/office/officeart/2005/8/layout/cycle5"/>
    <dgm:cxn modelId="{C0B44D3C-991B-4516-9711-C016273C1AEE}" type="presOf" srcId="{7D6554D8-286A-4519-B84F-24E8539D9B1C}" destId="{96937271-BFB8-484B-BC50-ACF2BF10CD99}" srcOrd="0" destOrd="0" presId="urn:microsoft.com/office/officeart/2005/8/layout/cycle5"/>
    <dgm:cxn modelId="{19C64F87-58C5-4013-B6FB-580625BB179D}" type="presOf" srcId="{ACDE8C8E-3B75-4990-8FC5-58E587EE2D12}" destId="{D8C182AE-4823-4C5D-8661-ABF2B82D0BE1}" srcOrd="0" destOrd="0" presId="urn:microsoft.com/office/officeart/2005/8/layout/cycle5"/>
    <dgm:cxn modelId="{128F68F9-86A2-4206-9D25-4F66037F4A63}" srcId="{A385180A-2B90-438D-A3F0-4582CC84869F}" destId="{ADBD8E6F-8A48-4365-ACE7-86AC82F0D3C6}" srcOrd="5" destOrd="0" parTransId="{234C412F-FF33-48DE-8DEF-99F0A67AA662}" sibTransId="{203748EF-C1B2-4FD2-B0F8-BE4075F19FD4}"/>
    <dgm:cxn modelId="{B5DBF9C2-68D3-4AB6-8143-573E12D18258}" type="presOf" srcId="{6A195929-9AFA-4417-9BC4-6E48A940B9BD}" destId="{D34CE823-6BE0-41D8-B53B-98613240D6CC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C972762A-C56D-43A4-8531-ED4FC467528D}" type="presOf" srcId="{203748EF-C1B2-4FD2-B0F8-BE4075F19FD4}" destId="{DB502B0D-75A6-46D7-8632-382BE2C6570C}" srcOrd="0" destOrd="0" presId="urn:microsoft.com/office/officeart/2005/8/layout/cycle5"/>
    <dgm:cxn modelId="{F4BA4CCA-2E50-4E70-BFC7-8609D6401765}" type="presOf" srcId="{C5672739-CBF0-48D6-8ED2-00319C652217}" destId="{7703C703-9BBA-4D23-B36D-BBF36F8BEDCA}" srcOrd="0" destOrd="0" presId="urn:microsoft.com/office/officeart/2005/8/layout/cycle5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945351BF-5BD9-41D4-BAFC-D295F4E387BC}" type="presOf" srcId="{35F4FBE2-C7D3-48C9-8DDD-F57606353238}" destId="{221F1F68-700C-4F0A-B16B-A8BB5C9DB7FD}" srcOrd="0" destOrd="0" presId="urn:microsoft.com/office/officeart/2005/8/layout/cycle5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1CBDC35D-0996-47DC-A718-0438CADE9E46}" type="presOf" srcId="{A385180A-2B90-438D-A3F0-4582CC84869F}" destId="{66CB45A4-0EC4-42FB-BC78-1E91F7AF6E44}" srcOrd="0" destOrd="0" presId="urn:microsoft.com/office/officeart/2005/8/layout/cycle5"/>
    <dgm:cxn modelId="{B170BCBF-9365-48BE-9A07-5E72B2BCB6D3}" type="presOf" srcId="{D74968CA-5609-4BF2-99C4-89F3C05D12EF}" destId="{143630D5-641E-4B93-8B33-880122B41C83}" srcOrd="0" destOrd="0" presId="urn:microsoft.com/office/officeart/2005/8/layout/cycle5"/>
    <dgm:cxn modelId="{2E55C37A-5543-4C68-91F2-C573EDB61922}" type="presOf" srcId="{D20F2F7A-17AA-4E66-8A35-F7F5F1538AA1}" destId="{F6D7E552-F6F3-4B7B-B967-E10982A4E636}" srcOrd="0" destOrd="0" presId="urn:microsoft.com/office/officeart/2005/8/layout/cycle5"/>
    <dgm:cxn modelId="{7B716422-EDD7-4854-8117-6BFE1BB92BC0}" type="presOf" srcId="{284E4ECA-C75A-467A-9DEB-81609002EBBE}" destId="{E407A51F-9F9F-4594-B06F-FA679A8BAE5C}" srcOrd="0" destOrd="0" presId="urn:microsoft.com/office/officeart/2005/8/layout/cycle5"/>
    <dgm:cxn modelId="{922DA431-7AE7-46DD-BAD3-5F5BCCE1BA5D}" type="presOf" srcId="{ADBD8E6F-8A48-4365-ACE7-86AC82F0D3C6}" destId="{C7558097-65FF-4C8C-869E-D94C69F16C66}" srcOrd="0" destOrd="0" presId="urn:microsoft.com/office/officeart/2005/8/layout/cycle5"/>
    <dgm:cxn modelId="{A97D0B65-B04C-4888-A03F-744A5C45A8C5}" type="presOf" srcId="{5230AE7E-B483-479A-A0E8-39BD74D384E6}" destId="{28C4A38D-7C7C-421D-81B9-40F0316D8205}" srcOrd="0" destOrd="0" presId="urn:microsoft.com/office/officeart/2005/8/layout/cycle5"/>
    <dgm:cxn modelId="{D2EEE34E-82D4-4CA5-8CF7-5A5096FD8A1D}" type="presParOf" srcId="{66CB45A4-0EC4-42FB-BC78-1E91F7AF6E44}" destId="{96937271-BFB8-484B-BC50-ACF2BF10CD99}" srcOrd="0" destOrd="0" presId="urn:microsoft.com/office/officeart/2005/8/layout/cycle5"/>
    <dgm:cxn modelId="{1444EAB7-906C-40BD-8642-207EE3B8FEE3}" type="presParOf" srcId="{66CB45A4-0EC4-42FB-BC78-1E91F7AF6E44}" destId="{892A0A81-6722-4DCB-B992-AC4EAECF209C}" srcOrd="1" destOrd="0" presId="urn:microsoft.com/office/officeart/2005/8/layout/cycle5"/>
    <dgm:cxn modelId="{4147EFF9-4F18-49CA-AA12-CF358B636E16}" type="presParOf" srcId="{66CB45A4-0EC4-42FB-BC78-1E91F7AF6E44}" destId="{7703C703-9BBA-4D23-B36D-BBF36F8BEDCA}" srcOrd="2" destOrd="0" presId="urn:microsoft.com/office/officeart/2005/8/layout/cycle5"/>
    <dgm:cxn modelId="{0D7BDCA4-1430-43ED-AAA5-C9AAC65D4AAA}" type="presParOf" srcId="{66CB45A4-0EC4-42FB-BC78-1E91F7AF6E44}" destId="{F6D7E552-F6F3-4B7B-B967-E10982A4E636}" srcOrd="3" destOrd="0" presId="urn:microsoft.com/office/officeart/2005/8/layout/cycle5"/>
    <dgm:cxn modelId="{D04CFEE9-3181-421F-9A95-B8C8C9A0021F}" type="presParOf" srcId="{66CB45A4-0EC4-42FB-BC78-1E91F7AF6E44}" destId="{0487EE98-DDCD-4752-A4D1-E570F70F1F3E}" srcOrd="4" destOrd="0" presId="urn:microsoft.com/office/officeart/2005/8/layout/cycle5"/>
    <dgm:cxn modelId="{27B61A34-18D9-4328-94F4-BF7BBCCE98F5}" type="presParOf" srcId="{66CB45A4-0EC4-42FB-BC78-1E91F7AF6E44}" destId="{D5D86D94-54BA-4C54-8EC3-7251333F125C}" srcOrd="5" destOrd="0" presId="urn:microsoft.com/office/officeart/2005/8/layout/cycle5"/>
    <dgm:cxn modelId="{9B6E22ED-BDE6-4A97-9E8E-148CF165A207}" type="presParOf" srcId="{66CB45A4-0EC4-42FB-BC78-1E91F7AF6E44}" destId="{D8C182AE-4823-4C5D-8661-ABF2B82D0BE1}" srcOrd="6" destOrd="0" presId="urn:microsoft.com/office/officeart/2005/8/layout/cycle5"/>
    <dgm:cxn modelId="{735A37A0-CBEC-4D4C-B254-997532E17B4C}" type="presParOf" srcId="{66CB45A4-0EC4-42FB-BC78-1E91F7AF6E44}" destId="{6EC50F08-A7CD-4B67-A2BC-3973271FCB2B}" srcOrd="7" destOrd="0" presId="urn:microsoft.com/office/officeart/2005/8/layout/cycle5"/>
    <dgm:cxn modelId="{13BAD824-19ED-4A39-8E6E-3C628BE7FC07}" type="presParOf" srcId="{66CB45A4-0EC4-42FB-BC78-1E91F7AF6E44}" destId="{28C4A38D-7C7C-421D-81B9-40F0316D8205}" srcOrd="8" destOrd="0" presId="urn:microsoft.com/office/officeart/2005/8/layout/cycle5"/>
    <dgm:cxn modelId="{472CD3B8-7AB4-49D6-9B63-427AF4297D39}" type="presParOf" srcId="{66CB45A4-0EC4-42FB-BC78-1E91F7AF6E44}" destId="{221F1F68-700C-4F0A-B16B-A8BB5C9DB7FD}" srcOrd="9" destOrd="0" presId="urn:microsoft.com/office/officeart/2005/8/layout/cycle5"/>
    <dgm:cxn modelId="{6B41A7A6-D402-4E30-9207-2358C4EA5073}" type="presParOf" srcId="{66CB45A4-0EC4-42FB-BC78-1E91F7AF6E44}" destId="{0E2CE608-3F24-4546-8F18-2E4E28363FC4}" srcOrd="10" destOrd="0" presId="urn:microsoft.com/office/officeart/2005/8/layout/cycle5"/>
    <dgm:cxn modelId="{BE88540F-C369-4C2D-B186-8C79FE09757B}" type="presParOf" srcId="{66CB45A4-0EC4-42FB-BC78-1E91F7AF6E44}" destId="{D34CE823-6BE0-41D8-B53B-98613240D6CC}" srcOrd="11" destOrd="0" presId="urn:microsoft.com/office/officeart/2005/8/layout/cycle5"/>
    <dgm:cxn modelId="{23B1B253-3C04-426C-B32D-0874A828AAD0}" type="presParOf" srcId="{66CB45A4-0EC4-42FB-BC78-1E91F7AF6E44}" destId="{E407A51F-9F9F-4594-B06F-FA679A8BAE5C}" srcOrd="12" destOrd="0" presId="urn:microsoft.com/office/officeart/2005/8/layout/cycle5"/>
    <dgm:cxn modelId="{C9B9EAA9-22D9-4BE4-AE7F-DFBFC5FA37E3}" type="presParOf" srcId="{66CB45A4-0EC4-42FB-BC78-1E91F7AF6E44}" destId="{A6A9A6FF-E645-4EED-8C13-1A1E2F9834D8}" srcOrd="13" destOrd="0" presId="urn:microsoft.com/office/officeart/2005/8/layout/cycle5"/>
    <dgm:cxn modelId="{37B81D8B-52BC-463D-B43C-02768FE06246}" type="presParOf" srcId="{66CB45A4-0EC4-42FB-BC78-1E91F7AF6E44}" destId="{143630D5-641E-4B93-8B33-880122B41C83}" srcOrd="14" destOrd="0" presId="urn:microsoft.com/office/officeart/2005/8/layout/cycle5"/>
    <dgm:cxn modelId="{0569132B-7D0C-4A57-B786-E9EDC9B267C9}" type="presParOf" srcId="{66CB45A4-0EC4-42FB-BC78-1E91F7AF6E44}" destId="{C7558097-65FF-4C8C-869E-D94C69F16C66}" srcOrd="15" destOrd="0" presId="urn:microsoft.com/office/officeart/2005/8/layout/cycle5"/>
    <dgm:cxn modelId="{819FACB7-CA5F-4EA2-BE39-815276F01A67}" type="presParOf" srcId="{66CB45A4-0EC4-42FB-BC78-1E91F7AF6E44}" destId="{6327927A-50FA-4951-AA64-E216BEF362DB}" srcOrd="16" destOrd="0" presId="urn:microsoft.com/office/officeart/2005/8/layout/cycle5"/>
    <dgm:cxn modelId="{8DCA1119-3448-4974-B98F-746E36F7FD54}" type="presParOf" srcId="{66CB45A4-0EC4-42FB-BC78-1E91F7AF6E44}" destId="{DB502B0D-75A6-46D7-8632-382BE2C6570C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5" custRadScaleRad="102229" custRadScaleInc="-124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811FE133-38C0-4C1B-9B31-0E7531D72787}" type="presOf" srcId="{ACDE8C8E-3B75-4990-8FC5-58E587EE2D12}" destId="{D8C182AE-4823-4C5D-8661-ABF2B82D0BE1}" srcOrd="0" destOrd="0" presId="urn:microsoft.com/office/officeart/2005/8/layout/cycle5"/>
    <dgm:cxn modelId="{1736FDEC-1F1C-4BF9-BA85-FB2A8C114615}" type="presOf" srcId="{C5672739-CBF0-48D6-8ED2-00319C652217}" destId="{7703C703-9BBA-4D23-B36D-BBF36F8BEDCA}" srcOrd="0" destOrd="0" presId="urn:microsoft.com/office/officeart/2005/8/layout/cycle5"/>
    <dgm:cxn modelId="{BE85E805-AD8D-46CA-9AF1-0F5B87ECBF3F}" type="presOf" srcId="{7D6554D8-286A-4519-B84F-24E8539D9B1C}" destId="{96937271-BFB8-484B-BC50-ACF2BF10CD99}" srcOrd="0" destOrd="0" presId="urn:microsoft.com/office/officeart/2005/8/layout/cycle5"/>
    <dgm:cxn modelId="{79EB0A63-DF29-42C8-9D6B-5970C5D93D23}" type="presOf" srcId="{5230AE7E-B483-479A-A0E8-39BD74D384E6}" destId="{28C4A38D-7C7C-421D-81B9-40F0316D8205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009234E3-D16A-49A7-8DD0-FE2ADD718E3C}" type="presOf" srcId="{D74968CA-5609-4BF2-99C4-89F3C05D12EF}" destId="{143630D5-641E-4B93-8B33-880122B41C83}" srcOrd="0" destOrd="0" presId="urn:microsoft.com/office/officeart/2005/8/layout/cycle5"/>
    <dgm:cxn modelId="{7D87556D-CE4E-47FC-8D0E-F71BDF489033}" type="presOf" srcId="{35F4FBE2-C7D3-48C9-8DDD-F57606353238}" destId="{221F1F68-700C-4F0A-B16B-A8BB5C9DB7FD}" srcOrd="0" destOrd="0" presId="urn:microsoft.com/office/officeart/2005/8/layout/cycle5"/>
    <dgm:cxn modelId="{2137C2D3-2306-4ED5-AD21-01F138E84BDC}" type="presOf" srcId="{A385180A-2B90-438D-A3F0-4582CC84869F}" destId="{66CB45A4-0EC4-42FB-BC78-1E91F7AF6E44}" srcOrd="0" destOrd="0" presId="urn:microsoft.com/office/officeart/2005/8/layout/cycle5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36279060-706B-4B41-9A22-C04BFD555657}" type="presOf" srcId="{D20F2F7A-17AA-4E66-8A35-F7F5F1538AA1}" destId="{F6D7E552-F6F3-4B7B-B967-E10982A4E636}" srcOrd="0" destOrd="0" presId="urn:microsoft.com/office/officeart/2005/8/layout/cycle5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060B2357-DC6F-4ACE-9674-C76B99903DEA}" type="presOf" srcId="{284E4ECA-C75A-467A-9DEB-81609002EBBE}" destId="{E407A51F-9F9F-4594-B06F-FA679A8BAE5C}" srcOrd="0" destOrd="0" presId="urn:microsoft.com/office/officeart/2005/8/layout/cycle5"/>
    <dgm:cxn modelId="{AA622B54-6022-449A-B999-4A4E63C9F7D1}" type="presOf" srcId="{D00AEDF3-A62F-4FE3-B539-4E2C1F3876E5}" destId="{D5D86D94-54BA-4C54-8EC3-7251333F125C}" srcOrd="0" destOrd="0" presId="urn:microsoft.com/office/officeart/2005/8/layout/cycle5"/>
    <dgm:cxn modelId="{61E5253E-8B4D-4470-931A-B8DE3132E459}" type="presOf" srcId="{6A195929-9AFA-4417-9BC4-6E48A940B9BD}" destId="{D34CE823-6BE0-41D8-B53B-98613240D6CC}" srcOrd="0" destOrd="0" presId="urn:microsoft.com/office/officeart/2005/8/layout/cycle5"/>
    <dgm:cxn modelId="{BC3D368A-49D5-4968-B358-B82A36CEEB45}" type="presParOf" srcId="{66CB45A4-0EC4-42FB-BC78-1E91F7AF6E44}" destId="{96937271-BFB8-484B-BC50-ACF2BF10CD99}" srcOrd="0" destOrd="0" presId="urn:microsoft.com/office/officeart/2005/8/layout/cycle5"/>
    <dgm:cxn modelId="{510E9054-9E51-4736-BBDD-663C68DF501F}" type="presParOf" srcId="{66CB45A4-0EC4-42FB-BC78-1E91F7AF6E44}" destId="{892A0A81-6722-4DCB-B992-AC4EAECF209C}" srcOrd="1" destOrd="0" presId="urn:microsoft.com/office/officeart/2005/8/layout/cycle5"/>
    <dgm:cxn modelId="{EB8769C9-6719-4BC8-9D27-030E47B86B12}" type="presParOf" srcId="{66CB45A4-0EC4-42FB-BC78-1E91F7AF6E44}" destId="{7703C703-9BBA-4D23-B36D-BBF36F8BEDCA}" srcOrd="2" destOrd="0" presId="urn:microsoft.com/office/officeart/2005/8/layout/cycle5"/>
    <dgm:cxn modelId="{91204411-7D2E-4FC0-A1E7-367F2A878F02}" type="presParOf" srcId="{66CB45A4-0EC4-42FB-BC78-1E91F7AF6E44}" destId="{F6D7E552-F6F3-4B7B-B967-E10982A4E636}" srcOrd="3" destOrd="0" presId="urn:microsoft.com/office/officeart/2005/8/layout/cycle5"/>
    <dgm:cxn modelId="{F0939445-EC0A-49CF-AE31-A730BB3EC125}" type="presParOf" srcId="{66CB45A4-0EC4-42FB-BC78-1E91F7AF6E44}" destId="{0487EE98-DDCD-4752-A4D1-E570F70F1F3E}" srcOrd="4" destOrd="0" presId="urn:microsoft.com/office/officeart/2005/8/layout/cycle5"/>
    <dgm:cxn modelId="{EC02F5FA-BE3E-4FE4-9701-47A433A85575}" type="presParOf" srcId="{66CB45A4-0EC4-42FB-BC78-1E91F7AF6E44}" destId="{D5D86D94-54BA-4C54-8EC3-7251333F125C}" srcOrd="5" destOrd="0" presId="urn:microsoft.com/office/officeart/2005/8/layout/cycle5"/>
    <dgm:cxn modelId="{EF7A5CE8-70A0-493F-B5D7-F0E201DB6A24}" type="presParOf" srcId="{66CB45A4-0EC4-42FB-BC78-1E91F7AF6E44}" destId="{D8C182AE-4823-4C5D-8661-ABF2B82D0BE1}" srcOrd="6" destOrd="0" presId="urn:microsoft.com/office/officeart/2005/8/layout/cycle5"/>
    <dgm:cxn modelId="{2016FFE2-A1B3-4CA5-A30D-E5FC867B6EE9}" type="presParOf" srcId="{66CB45A4-0EC4-42FB-BC78-1E91F7AF6E44}" destId="{6EC50F08-A7CD-4B67-A2BC-3973271FCB2B}" srcOrd="7" destOrd="0" presId="urn:microsoft.com/office/officeart/2005/8/layout/cycle5"/>
    <dgm:cxn modelId="{58230CD3-B208-4F3A-AE2D-91A4A2662EA5}" type="presParOf" srcId="{66CB45A4-0EC4-42FB-BC78-1E91F7AF6E44}" destId="{28C4A38D-7C7C-421D-81B9-40F0316D8205}" srcOrd="8" destOrd="0" presId="urn:microsoft.com/office/officeart/2005/8/layout/cycle5"/>
    <dgm:cxn modelId="{7CB6B780-5BF4-408C-8186-28E8222FEECF}" type="presParOf" srcId="{66CB45A4-0EC4-42FB-BC78-1E91F7AF6E44}" destId="{221F1F68-700C-4F0A-B16B-A8BB5C9DB7FD}" srcOrd="9" destOrd="0" presId="urn:microsoft.com/office/officeart/2005/8/layout/cycle5"/>
    <dgm:cxn modelId="{DA29B40C-BE4E-4C34-8226-1B5AB9896886}" type="presParOf" srcId="{66CB45A4-0EC4-42FB-BC78-1E91F7AF6E44}" destId="{0E2CE608-3F24-4546-8F18-2E4E28363FC4}" srcOrd="10" destOrd="0" presId="urn:microsoft.com/office/officeart/2005/8/layout/cycle5"/>
    <dgm:cxn modelId="{C9E205E6-F7BB-4D9E-AACB-7B5B393C8998}" type="presParOf" srcId="{66CB45A4-0EC4-42FB-BC78-1E91F7AF6E44}" destId="{D34CE823-6BE0-41D8-B53B-98613240D6CC}" srcOrd="11" destOrd="0" presId="urn:microsoft.com/office/officeart/2005/8/layout/cycle5"/>
    <dgm:cxn modelId="{D27B843E-88F9-462C-B07A-2FA666AE0937}" type="presParOf" srcId="{66CB45A4-0EC4-42FB-BC78-1E91F7AF6E44}" destId="{E407A51F-9F9F-4594-B06F-FA679A8BAE5C}" srcOrd="12" destOrd="0" presId="urn:microsoft.com/office/officeart/2005/8/layout/cycle5"/>
    <dgm:cxn modelId="{E03C891C-C764-4C8D-BCA7-04439BC83D4B}" type="presParOf" srcId="{66CB45A4-0EC4-42FB-BC78-1E91F7AF6E44}" destId="{A6A9A6FF-E645-4EED-8C13-1A1E2F9834D8}" srcOrd="13" destOrd="0" presId="urn:microsoft.com/office/officeart/2005/8/layout/cycle5"/>
    <dgm:cxn modelId="{A35BE9CA-8074-4AB6-BA9E-091B26304373}" type="presParOf" srcId="{66CB45A4-0EC4-42FB-BC78-1E91F7AF6E44}" destId="{143630D5-641E-4B93-8B33-880122B41C8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ž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l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202A24B1-3152-43DB-A97A-9E7DD912F34B}" type="presOf" srcId="{284E4ECA-C75A-467A-9DEB-81609002EBBE}" destId="{E407A51F-9F9F-4594-B06F-FA679A8BAE5C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575163E8-0C53-45DB-89A7-FC5B1C425924}" type="presOf" srcId="{A385180A-2B90-438D-A3F0-4582CC84869F}" destId="{66CB45A4-0EC4-42FB-BC78-1E91F7AF6E44}" srcOrd="0" destOrd="0" presId="urn:microsoft.com/office/officeart/2005/8/layout/cycle5"/>
    <dgm:cxn modelId="{81E9A300-7185-4BE4-81F3-5B7512EE816E}" type="presOf" srcId="{35F4FBE2-C7D3-48C9-8DDD-F57606353238}" destId="{221F1F68-700C-4F0A-B16B-A8BB5C9DB7FD}" srcOrd="0" destOrd="0" presId="urn:microsoft.com/office/officeart/2005/8/layout/cycle5"/>
    <dgm:cxn modelId="{D115F7B4-E801-4F1A-A31E-3538DC88531B}" type="presOf" srcId="{C5672739-CBF0-48D6-8ED2-00319C652217}" destId="{7703C703-9BBA-4D23-B36D-BBF36F8BEDCA}" srcOrd="0" destOrd="0" presId="urn:microsoft.com/office/officeart/2005/8/layout/cycle5"/>
    <dgm:cxn modelId="{BADAB5CF-7B3A-4413-A15C-22DA15A139B3}" type="presOf" srcId="{D20F2F7A-17AA-4E66-8A35-F7F5F1538AA1}" destId="{F6D7E552-F6F3-4B7B-B967-E10982A4E636}" srcOrd="0" destOrd="0" presId="urn:microsoft.com/office/officeart/2005/8/layout/cycle5"/>
    <dgm:cxn modelId="{2A795AD1-3141-4BEF-8869-5D648B0A0E07}" type="presOf" srcId="{D00AEDF3-A62F-4FE3-B539-4E2C1F3876E5}" destId="{D5D86D94-54BA-4C54-8EC3-7251333F125C}" srcOrd="0" destOrd="0" presId="urn:microsoft.com/office/officeart/2005/8/layout/cycle5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19BC9BB9-A02B-4DF3-8898-862C8183562D}" type="presOf" srcId="{6A195929-9AFA-4417-9BC4-6E48A940B9BD}" destId="{D34CE823-6BE0-41D8-B53B-98613240D6CC}" srcOrd="0" destOrd="0" presId="urn:microsoft.com/office/officeart/2005/8/layout/cycle5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2674F039-1F19-4F0E-8452-8B6C5FA7AAFC}" type="presOf" srcId="{7D6554D8-286A-4519-B84F-24E8539D9B1C}" destId="{96937271-BFB8-484B-BC50-ACF2BF10CD99}" srcOrd="0" destOrd="0" presId="urn:microsoft.com/office/officeart/2005/8/layout/cycle5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DBA6D991-C318-42B4-9C35-921A4E4552E7}" type="presOf" srcId="{ACDE8C8E-3B75-4990-8FC5-58E587EE2D12}" destId="{D8C182AE-4823-4C5D-8661-ABF2B82D0BE1}" srcOrd="0" destOrd="0" presId="urn:microsoft.com/office/officeart/2005/8/layout/cycle5"/>
    <dgm:cxn modelId="{750A7E2B-9DCE-4732-AE46-232DFC8B21AD}" type="presOf" srcId="{D74968CA-5609-4BF2-99C4-89F3C05D12EF}" destId="{143630D5-641E-4B93-8B33-880122B41C83}" srcOrd="0" destOrd="0" presId="urn:microsoft.com/office/officeart/2005/8/layout/cycle5"/>
    <dgm:cxn modelId="{F005EE79-F8FA-4EF8-BAEE-A0063592FDF8}" type="presOf" srcId="{5230AE7E-B483-479A-A0E8-39BD74D384E6}" destId="{28C4A38D-7C7C-421D-81B9-40F0316D8205}" srcOrd="0" destOrd="0" presId="urn:microsoft.com/office/officeart/2005/8/layout/cycle5"/>
    <dgm:cxn modelId="{617D1F32-F197-4428-A208-816DDC727F48}" type="presParOf" srcId="{66CB45A4-0EC4-42FB-BC78-1E91F7AF6E44}" destId="{96937271-BFB8-484B-BC50-ACF2BF10CD99}" srcOrd="0" destOrd="0" presId="urn:microsoft.com/office/officeart/2005/8/layout/cycle5"/>
    <dgm:cxn modelId="{94DFA4EB-60E2-4BD4-A35B-B6886A5D0214}" type="presParOf" srcId="{66CB45A4-0EC4-42FB-BC78-1E91F7AF6E44}" destId="{892A0A81-6722-4DCB-B992-AC4EAECF209C}" srcOrd="1" destOrd="0" presId="urn:microsoft.com/office/officeart/2005/8/layout/cycle5"/>
    <dgm:cxn modelId="{9D134928-9922-4EF6-B0B3-3FC43429BADB}" type="presParOf" srcId="{66CB45A4-0EC4-42FB-BC78-1E91F7AF6E44}" destId="{7703C703-9BBA-4D23-B36D-BBF36F8BEDCA}" srcOrd="2" destOrd="0" presId="urn:microsoft.com/office/officeart/2005/8/layout/cycle5"/>
    <dgm:cxn modelId="{2F5FAA9D-D37C-44C4-8E82-F73D1A3B730E}" type="presParOf" srcId="{66CB45A4-0EC4-42FB-BC78-1E91F7AF6E44}" destId="{F6D7E552-F6F3-4B7B-B967-E10982A4E636}" srcOrd="3" destOrd="0" presId="urn:microsoft.com/office/officeart/2005/8/layout/cycle5"/>
    <dgm:cxn modelId="{59C2E466-FDA2-40B3-9477-AAC8FA70D410}" type="presParOf" srcId="{66CB45A4-0EC4-42FB-BC78-1E91F7AF6E44}" destId="{0487EE98-DDCD-4752-A4D1-E570F70F1F3E}" srcOrd="4" destOrd="0" presId="urn:microsoft.com/office/officeart/2005/8/layout/cycle5"/>
    <dgm:cxn modelId="{28354C38-AB4F-490C-9754-C39B2B8E7D30}" type="presParOf" srcId="{66CB45A4-0EC4-42FB-BC78-1E91F7AF6E44}" destId="{D5D86D94-54BA-4C54-8EC3-7251333F125C}" srcOrd="5" destOrd="0" presId="urn:microsoft.com/office/officeart/2005/8/layout/cycle5"/>
    <dgm:cxn modelId="{968951DE-0282-4676-9392-7611DB4D4B06}" type="presParOf" srcId="{66CB45A4-0EC4-42FB-BC78-1E91F7AF6E44}" destId="{D8C182AE-4823-4C5D-8661-ABF2B82D0BE1}" srcOrd="6" destOrd="0" presId="urn:microsoft.com/office/officeart/2005/8/layout/cycle5"/>
    <dgm:cxn modelId="{087616B3-F434-44AC-9D76-75956EB5F00F}" type="presParOf" srcId="{66CB45A4-0EC4-42FB-BC78-1E91F7AF6E44}" destId="{6EC50F08-A7CD-4B67-A2BC-3973271FCB2B}" srcOrd="7" destOrd="0" presId="urn:microsoft.com/office/officeart/2005/8/layout/cycle5"/>
    <dgm:cxn modelId="{99C06582-AABD-4463-8E13-B27C357386FA}" type="presParOf" srcId="{66CB45A4-0EC4-42FB-BC78-1E91F7AF6E44}" destId="{28C4A38D-7C7C-421D-81B9-40F0316D8205}" srcOrd="8" destOrd="0" presId="urn:microsoft.com/office/officeart/2005/8/layout/cycle5"/>
    <dgm:cxn modelId="{9D87A5EF-2CA4-4B79-87E6-B4D7E0CB04F5}" type="presParOf" srcId="{66CB45A4-0EC4-42FB-BC78-1E91F7AF6E44}" destId="{221F1F68-700C-4F0A-B16B-A8BB5C9DB7FD}" srcOrd="9" destOrd="0" presId="urn:microsoft.com/office/officeart/2005/8/layout/cycle5"/>
    <dgm:cxn modelId="{BA0635A5-097D-4BE8-A4BC-901162F7532D}" type="presParOf" srcId="{66CB45A4-0EC4-42FB-BC78-1E91F7AF6E44}" destId="{0E2CE608-3F24-4546-8F18-2E4E28363FC4}" srcOrd="10" destOrd="0" presId="urn:microsoft.com/office/officeart/2005/8/layout/cycle5"/>
    <dgm:cxn modelId="{1EAACCE3-DA24-41A5-85DE-4B0ABE321D29}" type="presParOf" srcId="{66CB45A4-0EC4-42FB-BC78-1E91F7AF6E44}" destId="{D34CE823-6BE0-41D8-B53B-98613240D6CC}" srcOrd="11" destOrd="0" presId="urn:microsoft.com/office/officeart/2005/8/layout/cycle5"/>
    <dgm:cxn modelId="{0D952A95-3B50-4A44-9528-143314640F11}" type="presParOf" srcId="{66CB45A4-0EC4-42FB-BC78-1E91F7AF6E44}" destId="{E407A51F-9F9F-4594-B06F-FA679A8BAE5C}" srcOrd="12" destOrd="0" presId="urn:microsoft.com/office/officeart/2005/8/layout/cycle5"/>
    <dgm:cxn modelId="{38D9DB83-5847-44C6-B749-59C22D67542A}" type="presParOf" srcId="{66CB45A4-0EC4-42FB-BC78-1E91F7AF6E44}" destId="{A6A9A6FF-E645-4EED-8C13-1A1E2F9834D8}" srcOrd="13" destOrd="0" presId="urn:microsoft.com/office/officeart/2005/8/layout/cycle5"/>
    <dgm:cxn modelId="{0FF3DC20-C237-4068-83FE-8AD68E88A984}" type="presParOf" srcId="{66CB45A4-0EC4-42FB-BC78-1E91F7AF6E44}" destId="{143630D5-641E-4B93-8B33-880122B41C8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A1CF8E33-49EC-4DB4-81BC-CF9CE8E95322}">
      <dgm:prSet phldrT="[Text]"/>
      <dgm:spPr/>
      <dgm:t>
        <a:bodyPr/>
        <a:lstStyle/>
        <a:p>
          <a:r>
            <a:rPr lang="cs-CZ" dirty="0" smtClean="0"/>
            <a:t>ý</a:t>
          </a:r>
          <a:endParaRPr lang="cs-CZ" dirty="0"/>
        </a:p>
      </dgm:t>
    </dgm:pt>
    <dgm:pt modelId="{F35B2756-DB73-4B64-84F5-A4FAAE18C6D0}" type="parTrans" cxnId="{C6E52A93-BD74-4C9D-8401-DF9F8FB13BB2}">
      <dgm:prSet/>
      <dgm:spPr/>
    </dgm:pt>
    <dgm:pt modelId="{54334045-4287-4886-AC29-6F336AFB3AB9}" type="sibTrans" cxnId="{C6E52A93-BD74-4C9D-8401-DF9F8FB13BB2}">
      <dgm:prSet/>
      <dgm:spPr/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6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6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6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6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6"/>
      <dgm:spPr/>
      <dgm:t>
        <a:bodyPr/>
        <a:lstStyle/>
        <a:p>
          <a:endParaRPr lang="cs-CZ"/>
        </a:p>
      </dgm:t>
    </dgm:pt>
    <dgm:pt modelId="{7917CAE8-FA4C-4801-8111-83B1C0E4A817}" type="pres">
      <dgm:prSet presAssocID="{A1CF8E33-49EC-4DB4-81BC-CF9CE8E9532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D33F89-9D70-45E5-93C1-54B06E91FE0F}" type="pres">
      <dgm:prSet presAssocID="{A1CF8E33-49EC-4DB4-81BC-CF9CE8E95322}" presName="spNode" presStyleCnt="0"/>
      <dgm:spPr/>
    </dgm:pt>
    <dgm:pt modelId="{9AF34A60-0979-4A21-83C4-B0A10E3A8847}" type="pres">
      <dgm:prSet presAssocID="{54334045-4287-4886-AC29-6F336AFB3AB9}" presName="sibTrans" presStyleLbl="sibTrans1D1" presStyleIdx="5" presStyleCnt="6"/>
      <dgm:spPr/>
    </dgm:pt>
  </dgm:ptLst>
  <dgm:cxnLst>
    <dgm:cxn modelId="{FA2CF25B-EE9F-407D-B682-5F920FED651B}" type="presOf" srcId="{54334045-4287-4886-AC29-6F336AFB3AB9}" destId="{9AF34A60-0979-4A21-83C4-B0A10E3A8847}" srcOrd="0" destOrd="0" presId="urn:microsoft.com/office/officeart/2005/8/layout/cycle5"/>
    <dgm:cxn modelId="{495A0F92-3C7E-48F3-9D1C-40A14AC25D84}" type="presOf" srcId="{D20F2F7A-17AA-4E66-8A35-F7F5F1538AA1}" destId="{F6D7E552-F6F3-4B7B-B967-E10982A4E636}" srcOrd="0" destOrd="0" presId="urn:microsoft.com/office/officeart/2005/8/layout/cycle5"/>
    <dgm:cxn modelId="{58588DA0-C3D7-4C48-BAA3-0BCCCF84422B}" type="presOf" srcId="{7D6554D8-286A-4519-B84F-24E8539D9B1C}" destId="{96937271-BFB8-484B-BC50-ACF2BF10CD99}" srcOrd="0" destOrd="0" presId="urn:microsoft.com/office/officeart/2005/8/layout/cycle5"/>
    <dgm:cxn modelId="{EA7868C9-E9B8-49E1-9167-1A86C1B150D7}" type="presOf" srcId="{A1CF8E33-49EC-4DB4-81BC-CF9CE8E95322}" destId="{7917CAE8-FA4C-4801-8111-83B1C0E4A817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37377180-653D-4BFB-A8BE-896BB04E15E9}" type="presOf" srcId="{5230AE7E-B483-479A-A0E8-39BD74D384E6}" destId="{28C4A38D-7C7C-421D-81B9-40F0316D8205}" srcOrd="0" destOrd="0" presId="urn:microsoft.com/office/officeart/2005/8/layout/cycle5"/>
    <dgm:cxn modelId="{9370E2EA-14EC-4AA4-BB82-9B5C2162AB82}" type="presOf" srcId="{284E4ECA-C75A-467A-9DEB-81609002EBBE}" destId="{E407A51F-9F9F-4594-B06F-FA679A8BAE5C}" srcOrd="0" destOrd="0" presId="urn:microsoft.com/office/officeart/2005/8/layout/cycle5"/>
    <dgm:cxn modelId="{23CCB45E-2A52-4AE0-99C9-F875A3313A24}" type="presOf" srcId="{35F4FBE2-C7D3-48C9-8DDD-F57606353238}" destId="{221F1F68-700C-4F0A-B16B-A8BB5C9DB7FD}" srcOrd="0" destOrd="0" presId="urn:microsoft.com/office/officeart/2005/8/layout/cycle5"/>
    <dgm:cxn modelId="{2C6FDC7B-AE41-4FD4-A2D4-50CF34BB401D}" type="presOf" srcId="{ACDE8C8E-3B75-4990-8FC5-58E587EE2D12}" destId="{D8C182AE-4823-4C5D-8661-ABF2B82D0BE1}" srcOrd="0" destOrd="0" presId="urn:microsoft.com/office/officeart/2005/8/layout/cycle5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BA6F5B02-D3F9-43CD-A347-2FD5FCF21C96}" type="presOf" srcId="{A385180A-2B90-438D-A3F0-4582CC84869F}" destId="{66CB45A4-0EC4-42FB-BC78-1E91F7AF6E44}" srcOrd="0" destOrd="0" presId="urn:microsoft.com/office/officeart/2005/8/layout/cycle5"/>
    <dgm:cxn modelId="{E9012583-3AAB-4491-8DAE-C9ACAD554BDA}" type="presOf" srcId="{6A195929-9AFA-4417-9BC4-6E48A940B9BD}" destId="{D34CE823-6BE0-41D8-B53B-98613240D6CC}" srcOrd="0" destOrd="0" presId="urn:microsoft.com/office/officeart/2005/8/layout/cycle5"/>
    <dgm:cxn modelId="{C6E52A93-BD74-4C9D-8401-DF9F8FB13BB2}" srcId="{A385180A-2B90-438D-A3F0-4582CC84869F}" destId="{A1CF8E33-49EC-4DB4-81BC-CF9CE8E95322}" srcOrd="5" destOrd="0" parTransId="{F35B2756-DB73-4B64-84F5-A4FAAE18C6D0}" sibTransId="{54334045-4287-4886-AC29-6F336AFB3AB9}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52FB1DB6-F7EA-4A69-B036-CB1B310F91B3}" type="presOf" srcId="{C5672739-CBF0-48D6-8ED2-00319C652217}" destId="{7703C703-9BBA-4D23-B36D-BBF36F8BEDCA}" srcOrd="0" destOrd="0" presId="urn:microsoft.com/office/officeart/2005/8/layout/cycle5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876F3E5B-0B07-4026-84E8-1DE2E0E8E290}" type="presOf" srcId="{D74968CA-5609-4BF2-99C4-89F3C05D12EF}" destId="{143630D5-641E-4B93-8B33-880122B41C83}" srcOrd="0" destOrd="0" presId="urn:microsoft.com/office/officeart/2005/8/layout/cycle5"/>
    <dgm:cxn modelId="{03686680-4F77-4200-A25D-00B4F5D8A3C7}" type="presOf" srcId="{D00AEDF3-A62F-4FE3-B539-4E2C1F3876E5}" destId="{D5D86D94-54BA-4C54-8EC3-7251333F125C}" srcOrd="0" destOrd="0" presId="urn:microsoft.com/office/officeart/2005/8/layout/cycle5"/>
    <dgm:cxn modelId="{5CAA5EF9-00E4-401A-8CE1-BCC705E56A86}" type="presParOf" srcId="{66CB45A4-0EC4-42FB-BC78-1E91F7AF6E44}" destId="{96937271-BFB8-484B-BC50-ACF2BF10CD99}" srcOrd="0" destOrd="0" presId="urn:microsoft.com/office/officeart/2005/8/layout/cycle5"/>
    <dgm:cxn modelId="{2FF0B7D4-12F5-41D0-B6D8-20AFF31CF582}" type="presParOf" srcId="{66CB45A4-0EC4-42FB-BC78-1E91F7AF6E44}" destId="{892A0A81-6722-4DCB-B992-AC4EAECF209C}" srcOrd="1" destOrd="0" presId="urn:microsoft.com/office/officeart/2005/8/layout/cycle5"/>
    <dgm:cxn modelId="{0B0525A2-76FB-4DEC-9E73-1BB348C21935}" type="presParOf" srcId="{66CB45A4-0EC4-42FB-BC78-1E91F7AF6E44}" destId="{7703C703-9BBA-4D23-B36D-BBF36F8BEDCA}" srcOrd="2" destOrd="0" presId="urn:microsoft.com/office/officeart/2005/8/layout/cycle5"/>
    <dgm:cxn modelId="{1A68437F-DE8D-4159-9193-C9A3F2ACA733}" type="presParOf" srcId="{66CB45A4-0EC4-42FB-BC78-1E91F7AF6E44}" destId="{F6D7E552-F6F3-4B7B-B967-E10982A4E636}" srcOrd="3" destOrd="0" presId="urn:microsoft.com/office/officeart/2005/8/layout/cycle5"/>
    <dgm:cxn modelId="{9B2DDE8F-690B-4211-96A3-74B0E2C6FB72}" type="presParOf" srcId="{66CB45A4-0EC4-42FB-BC78-1E91F7AF6E44}" destId="{0487EE98-DDCD-4752-A4D1-E570F70F1F3E}" srcOrd="4" destOrd="0" presId="urn:microsoft.com/office/officeart/2005/8/layout/cycle5"/>
    <dgm:cxn modelId="{22DAE327-C4BB-46E2-B2E1-60B8FF2CE4A1}" type="presParOf" srcId="{66CB45A4-0EC4-42FB-BC78-1E91F7AF6E44}" destId="{D5D86D94-54BA-4C54-8EC3-7251333F125C}" srcOrd="5" destOrd="0" presId="urn:microsoft.com/office/officeart/2005/8/layout/cycle5"/>
    <dgm:cxn modelId="{8CAD59D8-CB7A-4989-B24C-B227356521D4}" type="presParOf" srcId="{66CB45A4-0EC4-42FB-BC78-1E91F7AF6E44}" destId="{D8C182AE-4823-4C5D-8661-ABF2B82D0BE1}" srcOrd="6" destOrd="0" presId="urn:microsoft.com/office/officeart/2005/8/layout/cycle5"/>
    <dgm:cxn modelId="{42381244-A075-49E8-9DC7-3564CBC7CF65}" type="presParOf" srcId="{66CB45A4-0EC4-42FB-BC78-1E91F7AF6E44}" destId="{6EC50F08-A7CD-4B67-A2BC-3973271FCB2B}" srcOrd="7" destOrd="0" presId="urn:microsoft.com/office/officeart/2005/8/layout/cycle5"/>
    <dgm:cxn modelId="{D2CA73E9-15A3-4335-9B68-6B3889E490EE}" type="presParOf" srcId="{66CB45A4-0EC4-42FB-BC78-1E91F7AF6E44}" destId="{28C4A38D-7C7C-421D-81B9-40F0316D8205}" srcOrd="8" destOrd="0" presId="urn:microsoft.com/office/officeart/2005/8/layout/cycle5"/>
    <dgm:cxn modelId="{61FAA09D-483B-4EF7-93CA-039EAAB28465}" type="presParOf" srcId="{66CB45A4-0EC4-42FB-BC78-1E91F7AF6E44}" destId="{221F1F68-700C-4F0A-B16B-A8BB5C9DB7FD}" srcOrd="9" destOrd="0" presId="urn:microsoft.com/office/officeart/2005/8/layout/cycle5"/>
    <dgm:cxn modelId="{C08525B7-CBFD-469C-87E3-E4B5C69FA3A7}" type="presParOf" srcId="{66CB45A4-0EC4-42FB-BC78-1E91F7AF6E44}" destId="{0E2CE608-3F24-4546-8F18-2E4E28363FC4}" srcOrd="10" destOrd="0" presId="urn:microsoft.com/office/officeart/2005/8/layout/cycle5"/>
    <dgm:cxn modelId="{47BC57B8-6FA7-4B05-B8D2-611D23E6C519}" type="presParOf" srcId="{66CB45A4-0EC4-42FB-BC78-1E91F7AF6E44}" destId="{D34CE823-6BE0-41D8-B53B-98613240D6CC}" srcOrd="11" destOrd="0" presId="urn:microsoft.com/office/officeart/2005/8/layout/cycle5"/>
    <dgm:cxn modelId="{10A2D232-2D33-4E09-973B-6A3B6991814D}" type="presParOf" srcId="{66CB45A4-0EC4-42FB-BC78-1E91F7AF6E44}" destId="{E407A51F-9F9F-4594-B06F-FA679A8BAE5C}" srcOrd="12" destOrd="0" presId="urn:microsoft.com/office/officeart/2005/8/layout/cycle5"/>
    <dgm:cxn modelId="{AE33EB95-062D-4855-934D-09A0EC8301D3}" type="presParOf" srcId="{66CB45A4-0EC4-42FB-BC78-1E91F7AF6E44}" destId="{A6A9A6FF-E645-4EED-8C13-1A1E2F9834D8}" srcOrd="13" destOrd="0" presId="urn:microsoft.com/office/officeart/2005/8/layout/cycle5"/>
    <dgm:cxn modelId="{155E9B0F-039E-4922-AA28-C8A27BE9C6B6}" type="presParOf" srcId="{66CB45A4-0EC4-42FB-BC78-1E91F7AF6E44}" destId="{143630D5-641E-4B93-8B33-880122B41C83}" srcOrd="14" destOrd="0" presId="urn:microsoft.com/office/officeart/2005/8/layout/cycle5"/>
    <dgm:cxn modelId="{F55DDCEA-5F68-47F8-B22C-014D6832F42F}" type="presParOf" srcId="{66CB45A4-0EC4-42FB-BC78-1E91F7AF6E44}" destId="{7917CAE8-FA4C-4801-8111-83B1C0E4A817}" srcOrd="15" destOrd="0" presId="urn:microsoft.com/office/officeart/2005/8/layout/cycle5"/>
    <dgm:cxn modelId="{211D1302-CB49-4373-8CDD-E717AE1B52E8}" type="presParOf" srcId="{66CB45A4-0EC4-42FB-BC78-1E91F7AF6E44}" destId="{62D33F89-9D70-45E5-93C1-54B06E91FE0F}" srcOrd="16" destOrd="0" presId="urn:microsoft.com/office/officeart/2005/8/layout/cycle5"/>
    <dgm:cxn modelId="{87E0D517-3D72-4E6C-9E0A-FB44AE8E2A62}" type="presParOf" srcId="{66CB45A4-0EC4-42FB-BC78-1E91F7AF6E44}" destId="{9AF34A60-0979-4A21-83C4-B0A10E3A8847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F04262B7-F4C1-4861-9FBE-F9540B19DDE6}" type="presOf" srcId="{A385180A-2B90-438D-A3F0-4582CC84869F}" destId="{66CB45A4-0EC4-42FB-BC78-1E91F7AF6E44}" srcOrd="0" destOrd="0" presId="urn:microsoft.com/office/officeart/2005/8/layout/cycle5"/>
    <dgm:cxn modelId="{5BA6CA68-6395-4A7F-878C-E69F1B3BD8C7}" type="presOf" srcId="{C5672739-CBF0-48D6-8ED2-00319C652217}" destId="{7703C703-9BBA-4D23-B36D-BBF36F8BEDCA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CE462677-E373-4B1A-8AD1-3A477DD010FE}" type="presOf" srcId="{6A195929-9AFA-4417-9BC4-6E48A940B9BD}" destId="{D34CE823-6BE0-41D8-B53B-98613240D6CC}" srcOrd="0" destOrd="0" presId="urn:microsoft.com/office/officeart/2005/8/layout/cycle5"/>
    <dgm:cxn modelId="{2FE11CDC-7D3F-493C-9468-6B78EDF9858C}" type="presOf" srcId="{D74968CA-5609-4BF2-99C4-89F3C05D12EF}" destId="{143630D5-641E-4B93-8B33-880122B41C83}" srcOrd="0" destOrd="0" presId="urn:microsoft.com/office/officeart/2005/8/layout/cycle5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97C184C5-65E2-4655-AE3F-16199D9455EC}" type="presOf" srcId="{D00AEDF3-A62F-4FE3-B539-4E2C1F3876E5}" destId="{D5D86D94-54BA-4C54-8EC3-7251333F125C}" srcOrd="0" destOrd="0" presId="urn:microsoft.com/office/officeart/2005/8/layout/cycle5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25174445-DDDB-4BD3-A518-01F87D57B827}" type="presOf" srcId="{D20F2F7A-17AA-4E66-8A35-F7F5F1538AA1}" destId="{F6D7E552-F6F3-4B7B-B967-E10982A4E636}" srcOrd="0" destOrd="0" presId="urn:microsoft.com/office/officeart/2005/8/layout/cycle5"/>
    <dgm:cxn modelId="{2E02C927-EC99-4FC4-818C-2A9C928A92EE}" type="presOf" srcId="{ACDE8C8E-3B75-4990-8FC5-58E587EE2D12}" destId="{D8C182AE-4823-4C5D-8661-ABF2B82D0BE1}" srcOrd="0" destOrd="0" presId="urn:microsoft.com/office/officeart/2005/8/layout/cycle5"/>
    <dgm:cxn modelId="{5DBA14F6-9920-4B7A-98B3-ABBE16BF2E5C}" type="presOf" srcId="{7D6554D8-286A-4519-B84F-24E8539D9B1C}" destId="{96937271-BFB8-484B-BC50-ACF2BF10CD99}" srcOrd="0" destOrd="0" presId="urn:microsoft.com/office/officeart/2005/8/layout/cycle5"/>
    <dgm:cxn modelId="{E5187164-8B86-4051-99BA-AB9BFCEEDFEC}" type="presOf" srcId="{5230AE7E-B483-479A-A0E8-39BD74D384E6}" destId="{28C4A38D-7C7C-421D-81B9-40F0316D8205}" srcOrd="0" destOrd="0" presId="urn:microsoft.com/office/officeart/2005/8/layout/cycle5"/>
    <dgm:cxn modelId="{0E8328D6-BBCB-4119-B002-6446DD69BAF2}" type="presOf" srcId="{284E4ECA-C75A-467A-9DEB-81609002EBBE}" destId="{E407A51F-9F9F-4594-B06F-FA679A8BAE5C}" srcOrd="0" destOrd="0" presId="urn:microsoft.com/office/officeart/2005/8/layout/cycle5"/>
    <dgm:cxn modelId="{702332EA-96A6-4CD0-8F6A-A81BB8A8EE9D}" type="presOf" srcId="{35F4FBE2-C7D3-48C9-8DDD-F57606353238}" destId="{221F1F68-700C-4F0A-B16B-A8BB5C9DB7FD}" srcOrd="0" destOrd="0" presId="urn:microsoft.com/office/officeart/2005/8/layout/cycle5"/>
    <dgm:cxn modelId="{86F593CF-CF50-431D-BDA1-854E22582110}" type="presParOf" srcId="{66CB45A4-0EC4-42FB-BC78-1E91F7AF6E44}" destId="{96937271-BFB8-484B-BC50-ACF2BF10CD99}" srcOrd="0" destOrd="0" presId="urn:microsoft.com/office/officeart/2005/8/layout/cycle5"/>
    <dgm:cxn modelId="{4B96B650-E9F6-4762-92C9-0B5DC53E9E86}" type="presParOf" srcId="{66CB45A4-0EC4-42FB-BC78-1E91F7AF6E44}" destId="{892A0A81-6722-4DCB-B992-AC4EAECF209C}" srcOrd="1" destOrd="0" presId="urn:microsoft.com/office/officeart/2005/8/layout/cycle5"/>
    <dgm:cxn modelId="{CB8233CE-E95A-41D1-AEF7-2412DFD62E79}" type="presParOf" srcId="{66CB45A4-0EC4-42FB-BC78-1E91F7AF6E44}" destId="{7703C703-9BBA-4D23-B36D-BBF36F8BEDCA}" srcOrd="2" destOrd="0" presId="urn:microsoft.com/office/officeart/2005/8/layout/cycle5"/>
    <dgm:cxn modelId="{7E4CEBFA-A70F-495E-B2F4-825CB74AE0FE}" type="presParOf" srcId="{66CB45A4-0EC4-42FB-BC78-1E91F7AF6E44}" destId="{F6D7E552-F6F3-4B7B-B967-E10982A4E636}" srcOrd="3" destOrd="0" presId="urn:microsoft.com/office/officeart/2005/8/layout/cycle5"/>
    <dgm:cxn modelId="{3638E353-21D4-48FD-84A7-445F3220E036}" type="presParOf" srcId="{66CB45A4-0EC4-42FB-BC78-1E91F7AF6E44}" destId="{0487EE98-DDCD-4752-A4D1-E570F70F1F3E}" srcOrd="4" destOrd="0" presId="urn:microsoft.com/office/officeart/2005/8/layout/cycle5"/>
    <dgm:cxn modelId="{677B53BE-8ACD-4C07-A2CF-C46C01431F30}" type="presParOf" srcId="{66CB45A4-0EC4-42FB-BC78-1E91F7AF6E44}" destId="{D5D86D94-54BA-4C54-8EC3-7251333F125C}" srcOrd="5" destOrd="0" presId="urn:microsoft.com/office/officeart/2005/8/layout/cycle5"/>
    <dgm:cxn modelId="{3FF3C7CC-C3D2-46BF-B974-F9F5DDF4BE15}" type="presParOf" srcId="{66CB45A4-0EC4-42FB-BC78-1E91F7AF6E44}" destId="{D8C182AE-4823-4C5D-8661-ABF2B82D0BE1}" srcOrd="6" destOrd="0" presId="urn:microsoft.com/office/officeart/2005/8/layout/cycle5"/>
    <dgm:cxn modelId="{8221C66D-A9C5-43AB-A282-0E2651430375}" type="presParOf" srcId="{66CB45A4-0EC4-42FB-BC78-1E91F7AF6E44}" destId="{6EC50F08-A7CD-4B67-A2BC-3973271FCB2B}" srcOrd="7" destOrd="0" presId="urn:microsoft.com/office/officeart/2005/8/layout/cycle5"/>
    <dgm:cxn modelId="{0F74DAA9-D409-46EE-9CFD-9F06565307D1}" type="presParOf" srcId="{66CB45A4-0EC4-42FB-BC78-1E91F7AF6E44}" destId="{28C4A38D-7C7C-421D-81B9-40F0316D8205}" srcOrd="8" destOrd="0" presId="urn:microsoft.com/office/officeart/2005/8/layout/cycle5"/>
    <dgm:cxn modelId="{84B25CB6-A92B-4DCB-92E9-32D112484517}" type="presParOf" srcId="{66CB45A4-0EC4-42FB-BC78-1E91F7AF6E44}" destId="{221F1F68-700C-4F0A-B16B-A8BB5C9DB7FD}" srcOrd="9" destOrd="0" presId="urn:microsoft.com/office/officeart/2005/8/layout/cycle5"/>
    <dgm:cxn modelId="{DE649BE4-8795-4CEC-9DA8-EE96CE4B0829}" type="presParOf" srcId="{66CB45A4-0EC4-42FB-BC78-1E91F7AF6E44}" destId="{0E2CE608-3F24-4546-8F18-2E4E28363FC4}" srcOrd="10" destOrd="0" presId="urn:microsoft.com/office/officeart/2005/8/layout/cycle5"/>
    <dgm:cxn modelId="{F3D1FA24-4C65-41F1-961C-9560DAD92291}" type="presParOf" srcId="{66CB45A4-0EC4-42FB-BC78-1E91F7AF6E44}" destId="{D34CE823-6BE0-41D8-B53B-98613240D6CC}" srcOrd="11" destOrd="0" presId="urn:microsoft.com/office/officeart/2005/8/layout/cycle5"/>
    <dgm:cxn modelId="{33F32589-5D46-4D8C-B1EC-68D7A94E3C28}" type="presParOf" srcId="{66CB45A4-0EC4-42FB-BC78-1E91F7AF6E44}" destId="{E407A51F-9F9F-4594-B06F-FA679A8BAE5C}" srcOrd="12" destOrd="0" presId="urn:microsoft.com/office/officeart/2005/8/layout/cycle5"/>
    <dgm:cxn modelId="{E286A508-0865-49E3-B147-53C44C817EBA}" type="presParOf" srcId="{66CB45A4-0EC4-42FB-BC78-1E91F7AF6E44}" destId="{A6A9A6FF-E645-4EED-8C13-1A1E2F9834D8}" srcOrd="13" destOrd="0" presId="urn:microsoft.com/office/officeart/2005/8/layout/cycle5"/>
    <dgm:cxn modelId="{A40148BD-CD5C-42E6-8E2E-D704F6B2DDB9}" type="presParOf" srcId="{66CB45A4-0EC4-42FB-BC78-1E91F7AF6E44}" destId="{143630D5-641E-4B93-8B33-880122B41C8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4204C6-F003-4748-BB57-6CDC9B4C6B65}" type="doc">
      <dgm:prSet loTypeId="urn:microsoft.com/office/officeart/2005/8/layout/cycle5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cs-CZ"/>
        </a:p>
      </dgm:t>
    </dgm:pt>
    <dgm:pt modelId="{4D0622E5-089A-4995-93F3-D14DD3CF00AC}">
      <dgm:prSet phldrT="[Text]"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37C65B14-765C-44AC-A1B8-7ECD91B70E5B}" type="parTrans" cxnId="{FB67E7F9-375E-42E6-8D2C-8EE7C6229A29}">
      <dgm:prSet/>
      <dgm:spPr/>
      <dgm:t>
        <a:bodyPr/>
        <a:lstStyle/>
        <a:p>
          <a:endParaRPr lang="cs-CZ"/>
        </a:p>
      </dgm:t>
    </dgm:pt>
    <dgm:pt modelId="{D8C31339-6E5F-4849-AFA7-B23A751CE415}" type="sibTrans" cxnId="{FB67E7F9-375E-42E6-8D2C-8EE7C6229A29}">
      <dgm:prSet/>
      <dgm:spPr/>
      <dgm:t>
        <a:bodyPr/>
        <a:lstStyle/>
        <a:p>
          <a:endParaRPr lang="cs-CZ"/>
        </a:p>
      </dgm:t>
    </dgm:pt>
    <dgm:pt modelId="{9D9FE5BB-C872-4361-9CCA-21BE90121A6F}">
      <dgm:prSet phldrT="[Text]"/>
      <dgm:spPr/>
      <dgm:t>
        <a:bodyPr/>
        <a:lstStyle/>
        <a:p>
          <a:r>
            <a:rPr lang="cs-CZ" dirty="0" smtClean="0"/>
            <a:t>ý</a:t>
          </a:r>
          <a:endParaRPr lang="cs-CZ" dirty="0"/>
        </a:p>
      </dgm:t>
    </dgm:pt>
    <dgm:pt modelId="{D35A6BB6-5369-4060-90CF-5CE8C84660FB}" type="parTrans" cxnId="{71761E79-60DC-4432-82FE-2B4A799DABDB}">
      <dgm:prSet/>
      <dgm:spPr/>
      <dgm:t>
        <a:bodyPr/>
        <a:lstStyle/>
        <a:p>
          <a:endParaRPr lang="cs-CZ"/>
        </a:p>
      </dgm:t>
    </dgm:pt>
    <dgm:pt modelId="{B58E9B9D-4338-43A7-B977-A4BAD86C13AE}" type="sibTrans" cxnId="{71761E79-60DC-4432-82FE-2B4A799DABDB}">
      <dgm:prSet/>
      <dgm:spPr/>
      <dgm:t>
        <a:bodyPr/>
        <a:lstStyle/>
        <a:p>
          <a:endParaRPr lang="cs-CZ"/>
        </a:p>
      </dgm:t>
    </dgm:pt>
    <dgm:pt modelId="{8B539762-545A-400B-A484-41629B832054}">
      <dgm:prSet phldrT="[Text]"/>
      <dgm:spPr/>
      <dgm:t>
        <a:bodyPr/>
        <a:lstStyle/>
        <a:p>
          <a:r>
            <a:rPr lang="cs-CZ" dirty="0" smtClean="0"/>
            <a:t>č</a:t>
          </a:r>
          <a:endParaRPr lang="cs-CZ" dirty="0"/>
        </a:p>
      </dgm:t>
    </dgm:pt>
    <dgm:pt modelId="{FA3EECD1-B999-4FAA-AF57-F5362F269AC9}" type="parTrans" cxnId="{E30943D3-16FF-4B2D-A693-D7A17735837A}">
      <dgm:prSet/>
      <dgm:spPr/>
      <dgm:t>
        <a:bodyPr/>
        <a:lstStyle/>
        <a:p>
          <a:endParaRPr lang="cs-CZ"/>
        </a:p>
      </dgm:t>
    </dgm:pt>
    <dgm:pt modelId="{24544FEC-08EF-4F0B-9B64-7967EC823396}" type="sibTrans" cxnId="{E30943D3-16FF-4B2D-A693-D7A17735837A}">
      <dgm:prSet/>
      <dgm:spPr/>
      <dgm:t>
        <a:bodyPr/>
        <a:lstStyle/>
        <a:p>
          <a:endParaRPr lang="cs-CZ"/>
        </a:p>
      </dgm:t>
    </dgm:pt>
    <dgm:pt modelId="{C169DA87-ED99-440D-8EB5-830460211269}">
      <dgm:prSet phldrT="[Text]"/>
      <dgm:spPr/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5DBACACA-7AB2-4DA3-86DB-47ABCC531375}" type="parTrans" cxnId="{89820F71-49CA-47C2-A34D-26164A70C11D}">
      <dgm:prSet/>
      <dgm:spPr/>
      <dgm:t>
        <a:bodyPr/>
        <a:lstStyle/>
        <a:p>
          <a:endParaRPr lang="cs-CZ"/>
        </a:p>
      </dgm:t>
    </dgm:pt>
    <dgm:pt modelId="{DFCBE50C-CD57-4AED-86A5-1ADA6B45B8C6}" type="sibTrans" cxnId="{89820F71-49CA-47C2-A34D-26164A70C11D}">
      <dgm:prSet/>
      <dgm:spPr/>
      <dgm:t>
        <a:bodyPr/>
        <a:lstStyle/>
        <a:p>
          <a:endParaRPr lang="cs-CZ"/>
        </a:p>
      </dgm:t>
    </dgm:pt>
    <dgm:pt modelId="{8DA4289E-924C-4014-A29B-637BD40BA732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58B89A6F-FDBE-49E1-86BA-F9758E09E2C1}" type="parTrans" cxnId="{9C49308B-65BA-4D56-A99F-8F3D58277482}">
      <dgm:prSet/>
      <dgm:spPr/>
      <dgm:t>
        <a:bodyPr/>
        <a:lstStyle/>
        <a:p>
          <a:endParaRPr lang="cs-CZ"/>
        </a:p>
      </dgm:t>
    </dgm:pt>
    <dgm:pt modelId="{99E0171A-D609-4180-9D75-9A1118451DC4}" type="sibTrans" cxnId="{9C49308B-65BA-4D56-A99F-8F3D58277482}">
      <dgm:prSet/>
      <dgm:spPr/>
      <dgm:t>
        <a:bodyPr/>
        <a:lstStyle/>
        <a:p>
          <a:endParaRPr lang="cs-CZ"/>
        </a:p>
      </dgm:t>
    </dgm:pt>
    <dgm:pt modelId="{6BA1D866-A247-4664-AA43-D6EAC520F340}" type="pres">
      <dgm:prSet presAssocID="{5E4204C6-F003-4748-BB57-6CDC9B4C6B6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435851C-6D41-45EA-B4A2-0D8D8F91F1F4}" type="pres">
      <dgm:prSet presAssocID="{4D0622E5-089A-4995-93F3-D14DD3CF00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74F2F1-2D7A-4917-9993-851086A83B60}" type="pres">
      <dgm:prSet presAssocID="{4D0622E5-089A-4995-93F3-D14DD3CF00AC}" presName="spNode" presStyleCnt="0"/>
      <dgm:spPr/>
    </dgm:pt>
    <dgm:pt modelId="{B6B7BFE5-640A-42AB-842F-448922E674C5}" type="pres">
      <dgm:prSet presAssocID="{D8C31339-6E5F-4849-AFA7-B23A751CE415}" presName="sibTrans" presStyleLbl="sibTrans1D1" presStyleIdx="0" presStyleCnt="5"/>
      <dgm:spPr/>
      <dgm:t>
        <a:bodyPr/>
        <a:lstStyle/>
        <a:p>
          <a:endParaRPr lang="cs-CZ"/>
        </a:p>
      </dgm:t>
    </dgm:pt>
    <dgm:pt modelId="{3729BD9B-4F8B-4E98-8BCB-670878E441E6}" type="pres">
      <dgm:prSet presAssocID="{9D9FE5BB-C872-4361-9CCA-21BE90121A6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ACF162-64EC-4D4A-B7D1-313237E3B6E0}" type="pres">
      <dgm:prSet presAssocID="{9D9FE5BB-C872-4361-9CCA-21BE90121A6F}" presName="spNode" presStyleCnt="0"/>
      <dgm:spPr/>
    </dgm:pt>
    <dgm:pt modelId="{BA95A64E-DD2E-4CEB-BD43-41ED3E6C5A1C}" type="pres">
      <dgm:prSet presAssocID="{B58E9B9D-4338-43A7-B977-A4BAD86C13AE}" presName="sibTrans" presStyleLbl="sibTrans1D1" presStyleIdx="1" presStyleCnt="5"/>
      <dgm:spPr/>
      <dgm:t>
        <a:bodyPr/>
        <a:lstStyle/>
        <a:p>
          <a:endParaRPr lang="cs-CZ"/>
        </a:p>
      </dgm:t>
    </dgm:pt>
    <dgm:pt modelId="{ACD4828A-24F1-4701-B67A-AA7F0541A944}" type="pres">
      <dgm:prSet presAssocID="{8B539762-545A-400B-A484-41629B8320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23B518-EC63-4642-83B2-6EF4339170AE}" type="pres">
      <dgm:prSet presAssocID="{8B539762-545A-400B-A484-41629B832054}" presName="spNode" presStyleCnt="0"/>
      <dgm:spPr/>
    </dgm:pt>
    <dgm:pt modelId="{DB670DAE-AA83-4F32-80A1-9233C08AC603}" type="pres">
      <dgm:prSet presAssocID="{24544FEC-08EF-4F0B-9B64-7967EC82339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52D3AA05-B46F-4614-809B-3D3AC9E27432}" type="pres">
      <dgm:prSet presAssocID="{C169DA87-ED99-440D-8EB5-83046021126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113A09-3A82-4A69-A020-9D5F3C0A4683}" type="pres">
      <dgm:prSet presAssocID="{C169DA87-ED99-440D-8EB5-830460211269}" presName="spNode" presStyleCnt="0"/>
      <dgm:spPr/>
    </dgm:pt>
    <dgm:pt modelId="{A70B8FF9-DC2E-4265-964F-07EB0F82E1E3}" type="pres">
      <dgm:prSet presAssocID="{DFCBE50C-CD57-4AED-86A5-1ADA6B45B8C6}" presName="sibTrans" presStyleLbl="sibTrans1D1" presStyleIdx="3" presStyleCnt="5"/>
      <dgm:spPr/>
      <dgm:t>
        <a:bodyPr/>
        <a:lstStyle/>
        <a:p>
          <a:endParaRPr lang="cs-CZ"/>
        </a:p>
      </dgm:t>
    </dgm:pt>
    <dgm:pt modelId="{04A69498-A5AA-4BCC-9142-40EE5DF6498B}" type="pres">
      <dgm:prSet presAssocID="{8DA4289E-924C-4014-A29B-637BD40BA73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439CC5-F2E8-481E-AEBA-F6503DBAC28E}" type="pres">
      <dgm:prSet presAssocID="{8DA4289E-924C-4014-A29B-637BD40BA732}" presName="spNode" presStyleCnt="0"/>
      <dgm:spPr/>
    </dgm:pt>
    <dgm:pt modelId="{8B255D51-B8C5-4802-A6B7-E8E4652A8A8A}" type="pres">
      <dgm:prSet presAssocID="{99E0171A-D609-4180-9D75-9A1118451DC4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9C49308B-65BA-4D56-A99F-8F3D58277482}" srcId="{5E4204C6-F003-4748-BB57-6CDC9B4C6B65}" destId="{8DA4289E-924C-4014-A29B-637BD40BA732}" srcOrd="4" destOrd="0" parTransId="{58B89A6F-FDBE-49E1-86BA-F9758E09E2C1}" sibTransId="{99E0171A-D609-4180-9D75-9A1118451DC4}"/>
    <dgm:cxn modelId="{E30943D3-16FF-4B2D-A693-D7A17735837A}" srcId="{5E4204C6-F003-4748-BB57-6CDC9B4C6B65}" destId="{8B539762-545A-400B-A484-41629B832054}" srcOrd="2" destOrd="0" parTransId="{FA3EECD1-B999-4FAA-AF57-F5362F269AC9}" sibTransId="{24544FEC-08EF-4F0B-9B64-7967EC823396}"/>
    <dgm:cxn modelId="{953B7BF5-B20D-4054-AA8D-C396120622FA}" type="presOf" srcId="{DFCBE50C-CD57-4AED-86A5-1ADA6B45B8C6}" destId="{A70B8FF9-DC2E-4265-964F-07EB0F82E1E3}" srcOrd="0" destOrd="0" presId="urn:microsoft.com/office/officeart/2005/8/layout/cycle5"/>
    <dgm:cxn modelId="{04975703-18DB-437C-AE2C-5130C49B38F6}" type="presOf" srcId="{8B539762-545A-400B-A484-41629B832054}" destId="{ACD4828A-24F1-4701-B67A-AA7F0541A944}" srcOrd="0" destOrd="0" presId="urn:microsoft.com/office/officeart/2005/8/layout/cycle5"/>
    <dgm:cxn modelId="{71761E79-60DC-4432-82FE-2B4A799DABDB}" srcId="{5E4204C6-F003-4748-BB57-6CDC9B4C6B65}" destId="{9D9FE5BB-C872-4361-9CCA-21BE90121A6F}" srcOrd="1" destOrd="0" parTransId="{D35A6BB6-5369-4060-90CF-5CE8C84660FB}" sibTransId="{B58E9B9D-4338-43A7-B977-A4BAD86C13AE}"/>
    <dgm:cxn modelId="{D9746CAF-5398-41C8-886C-7D1BA4350B26}" type="presOf" srcId="{D8C31339-6E5F-4849-AFA7-B23A751CE415}" destId="{B6B7BFE5-640A-42AB-842F-448922E674C5}" srcOrd="0" destOrd="0" presId="urn:microsoft.com/office/officeart/2005/8/layout/cycle5"/>
    <dgm:cxn modelId="{DD023C15-F658-4AAE-9D7C-F7862918E101}" type="presOf" srcId="{B58E9B9D-4338-43A7-B977-A4BAD86C13AE}" destId="{BA95A64E-DD2E-4CEB-BD43-41ED3E6C5A1C}" srcOrd="0" destOrd="0" presId="urn:microsoft.com/office/officeart/2005/8/layout/cycle5"/>
    <dgm:cxn modelId="{4CA158EA-96C2-42F6-AC88-19A26C8FF196}" type="presOf" srcId="{4D0622E5-089A-4995-93F3-D14DD3CF00AC}" destId="{A435851C-6D41-45EA-B4A2-0D8D8F91F1F4}" srcOrd="0" destOrd="0" presId="urn:microsoft.com/office/officeart/2005/8/layout/cycle5"/>
    <dgm:cxn modelId="{B0484E0B-EDBA-4FFF-827A-3EE4EE991F43}" type="presOf" srcId="{5E4204C6-F003-4748-BB57-6CDC9B4C6B65}" destId="{6BA1D866-A247-4664-AA43-D6EAC520F340}" srcOrd="0" destOrd="0" presId="urn:microsoft.com/office/officeart/2005/8/layout/cycle5"/>
    <dgm:cxn modelId="{FB67E7F9-375E-42E6-8D2C-8EE7C6229A29}" srcId="{5E4204C6-F003-4748-BB57-6CDC9B4C6B65}" destId="{4D0622E5-089A-4995-93F3-D14DD3CF00AC}" srcOrd="0" destOrd="0" parTransId="{37C65B14-765C-44AC-A1B8-7ECD91B70E5B}" sibTransId="{D8C31339-6E5F-4849-AFA7-B23A751CE415}"/>
    <dgm:cxn modelId="{D8A37AD1-AC2B-4D92-9C8D-B0E5C840EE82}" type="presOf" srcId="{99E0171A-D609-4180-9D75-9A1118451DC4}" destId="{8B255D51-B8C5-4802-A6B7-E8E4652A8A8A}" srcOrd="0" destOrd="0" presId="urn:microsoft.com/office/officeart/2005/8/layout/cycle5"/>
    <dgm:cxn modelId="{B5B6ADF5-9976-49F0-A989-A58191204907}" type="presOf" srcId="{24544FEC-08EF-4F0B-9B64-7967EC823396}" destId="{DB670DAE-AA83-4F32-80A1-9233C08AC603}" srcOrd="0" destOrd="0" presId="urn:microsoft.com/office/officeart/2005/8/layout/cycle5"/>
    <dgm:cxn modelId="{F34256A2-D491-46BD-8AAF-3EE2258EF5B4}" type="presOf" srcId="{8DA4289E-924C-4014-A29B-637BD40BA732}" destId="{04A69498-A5AA-4BCC-9142-40EE5DF6498B}" srcOrd="0" destOrd="0" presId="urn:microsoft.com/office/officeart/2005/8/layout/cycle5"/>
    <dgm:cxn modelId="{76C571C2-B7DB-44BD-BDFB-61A9C7294557}" type="presOf" srcId="{C169DA87-ED99-440D-8EB5-830460211269}" destId="{52D3AA05-B46F-4614-809B-3D3AC9E27432}" srcOrd="0" destOrd="0" presId="urn:microsoft.com/office/officeart/2005/8/layout/cycle5"/>
    <dgm:cxn modelId="{D51087ED-C389-41F5-9E82-CB496C742179}" type="presOf" srcId="{9D9FE5BB-C872-4361-9CCA-21BE90121A6F}" destId="{3729BD9B-4F8B-4E98-8BCB-670878E441E6}" srcOrd="0" destOrd="0" presId="urn:microsoft.com/office/officeart/2005/8/layout/cycle5"/>
    <dgm:cxn modelId="{89820F71-49CA-47C2-A34D-26164A70C11D}" srcId="{5E4204C6-F003-4748-BB57-6CDC9B4C6B65}" destId="{C169DA87-ED99-440D-8EB5-830460211269}" srcOrd="3" destOrd="0" parTransId="{5DBACACA-7AB2-4DA3-86DB-47ABCC531375}" sibTransId="{DFCBE50C-CD57-4AED-86A5-1ADA6B45B8C6}"/>
    <dgm:cxn modelId="{E4092137-A0CF-4761-A3DD-0533A96BDC7F}" type="presParOf" srcId="{6BA1D866-A247-4664-AA43-D6EAC520F340}" destId="{A435851C-6D41-45EA-B4A2-0D8D8F91F1F4}" srcOrd="0" destOrd="0" presId="urn:microsoft.com/office/officeart/2005/8/layout/cycle5"/>
    <dgm:cxn modelId="{D8866936-9A5A-481E-BCFA-316E3256CF2C}" type="presParOf" srcId="{6BA1D866-A247-4664-AA43-D6EAC520F340}" destId="{1574F2F1-2D7A-4917-9993-851086A83B60}" srcOrd="1" destOrd="0" presId="urn:microsoft.com/office/officeart/2005/8/layout/cycle5"/>
    <dgm:cxn modelId="{50F53669-107A-461D-B3EC-8FD9CC9B1125}" type="presParOf" srcId="{6BA1D866-A247-4664-AA43-D6EAC520F340}" destId="{B6B7BFE5-640A-42AB-842F-448922E674C5}" srcOrd="2" destOrd="0" presId="urn:microsoft.com/office/officeart/2005/8/layout/cycle5"/>
    <dgm:cxn modelId="{09261598-5DC2-48B9-8C69-7C20B1DA17A9}" type="presParOf" srcId="{6BA1D866-A247-4664-AA43-D6EAC520F340}" destId="{3729BD9B-4F8B-4E98-8BCB-670878E441E6}" srcOrd="3" destOrd="0" presId="urn:microsoft.com/office/officeart/2005/8/layout/cycle5"/>
    <dgm:cxn modelId="{E22CDB5F-8EF9-4886-922A-F73D51CB21D6}" type="presParOf" srcId="{6BA1D866-A247-4664-AA43-D6EAC520F340}" destId="{75ACF162-64EC-4D4A-B7D1-313237E3B6E0}" srcOrd="4" destOrd="0" presId="urn:microsoft.com/office/officeart/2005/8/layout/cycle5"/>
    <dgm:cxn modelId="{195405F2-336F-4553-A56F-AB60C1A176E0}" type="presParOf" srcId="{6BA1D866-A247-4664-AA43-D6EAC520F340}" destId="{BA95A64E-DD2E-4CEB-BD43-41ED3E6C5A1C}" srcOrd="5" destOrd="0" presId="urn:microsoft.com/office/officeart/2005/8/layout/cycle5"/>
    <dgm:cxn modelId="{C988A47E-02E8-4683-8CA1-634F5234800C}" type="presParOf" srcId="{6BA1D866-A247-4664-AA43-D6EAC520F340}" destId="{ACD4828A-24F1-4701-B67A-AA7F0541A944}" srcOrd="6" destOrd="0" presId="urn:microsoft.com/office/officeart/2005/8/layout/cycle5"/>
    <dgm:cxn modelId="{BB3F24DE-92AD-422B-A3F8-039BE745FF68}" type="presParOf" srcId="{6BA1D866-A247-4664-AA43-D6EAC520F340}" destId="{EF23B518-EC63-4642-83B2-6EF4339170AE}" srcOrd="7" destOrd="0" presId="urn:microsoft.com/office/officeart/2005/8/layout/cycle5"/>
    <dgm:cxn modelId="{C19D222F-8826-45A9-BA08-26A12581A532}" type="presParOf" srcId="{6BA1D866-A247-4664-AA43-D6EAC520F340}" destId="{DB670DAE-AA83-4F32-80A1-9233C08AC603}" srcOrd="8" destOrd="0" presId="urn:microsoft.com/office/officeart/2005/8/layout/cycle5"/>
    <dgm:cxn modelId="{99D5D5EC-88CD-4204-9539-9837F6D0D8FA}" type="presParOf" srcId="{6BA1D866-A247-4664-AA43-D6EAC520F340}" destId="{52D3AA05-B46F-4614-809B-3D3AC9E27432}" srcOrd="9" destOrd="0" presId="urn:microsoft.com/office/officeart/2005/8/layout/cycle5"/>
    <dgm:cxn modelId="{3B237E8C-1233-476E-97D0-41CF324D8291}" type="presParOf" srcId="{6BA1D866-A247-4664-AA43-D6EAC520F340}" destId="{48113A09-3A82-4A69-A020-9D5F3C0A4683}" srcOrd="10" destOrd="0" presId="urn:microsoft.com/office/officeart/2005/8/layout/cycle5"/>
    <dgm:cxn modelId="{9CFEA4EB-FCDB-49D5-A36E-4989390F6EFC}" type="presParOf" srcId="{6BA1D866-A247-4664-AA43-D6EAC520F340}" destId="{A70B8FF9-DC2E-4265-964F-07EB0F82E1E3}" srcOrd="11" destOrd="0" presId="urn:microsoft.com/office/officeart/2005/8/layout/cycle5"/>
    <dgm:cxn modelId="{CB1B723E-144B-4EF1-9DBE-015F82B387B2}" type="presParOf" srcId="{6BA1D866-A247-4664-AA43-D6EAC520F340}" destId="{04A69498-A5AA-4BCC-9142-40EE5DF6498B}" srcOrd="12" destOrd="0" presId="urn:microsoft.com/office/officeart/2005/8/layout/cycle5"/>
    <dgm:cxn modelId="{70F68FCE-45F0-422E-8905-BEF76DAE1D6C}" type="presParOf" srcId="{6BA1D866-A247-4664-AA43-D6EAC520F340}" destId="{3B439CC5-F2E8-481E-AEBA-F6503DBAC28E}" srcOrd="13" destOrd="0" presId="urn:microsoft.com/office/officeart/2005/8/layout/cycle5"/>
    <dgm:cxn modelId="{5E015792-0F68-4401-8DD9-0F2727CBC4E9}" type="presParOf" srcId="{6BA1D866-A247-4664-AA43-D6EAC520F340}" destId="{8B255D51-B8C5-4802-A6B7-E8E4652A8A8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u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s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ch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ADBD8E6F-8A48-4365-ACE7-86AC82F0D3C6}">
      <dgm:prSet phldrT="[Text]"/>
      <dgm:spPr/>
      <dgm:t>
        <a:bodyPr/>
        <a:lstStyle/>
        <a:p>
          <a:r>
            <a:rPr lang="cs-CZ" dirty="0" smtClean="0"/>
            <a:t>t</a:t>
          </a:r>
          <a:endParaRPr lang="cs-CZ" dirty="0"/>
        </a:p>
      </dgm:t>
    </dgm:pt>
    <dgm:pt modelId="{234C412F-FF33-48DE-8DEF-99F0A67AA662}" type="parTrans" cxnId="{128F68F9-86A2-4206-9D25-4F66037F4A63}">
      <dgm:prSet/>
      <dgm:spPr/>
    </dgm:pt>
    <dgm:pt modelId="{203748EF-C1B2-4FD2-B0F8-BE4075F19FD4}" type="sibTrans" cxnId="{128F68F9-86A2-4206-9D25-4F66037F4A63}">
      <dgm:prSet/>
      <dgm:spPr/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6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6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6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6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6"/>
      <dgm:spPr/>
      <dgm:t>
        <a:bodyPr/>
        <a:lstStyle/>
        <a:p>
          <a:endParaRPr lang="cs-CZ"/>
        </a:p>
      </dgm:t>
    </dgm:pt>
    <dgm:pt modelId="{C7558097-65FF-4C8C-869E-D94C69F16C66}" type="pres">
      <dgm:prSet presAssocID="{ADBD8E6F-8A48-4365-ACE7-86AC82F0D3C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27927A-50FA-4951-AA64-E216BEF362DB}" type="pres">
      <dgm:prSet presAssocID="{ADBD8E6F-8A48-4365-ACE7-86AC82F0D3C6}" presName="spNode" presStyleCnt="0"/>
      <dgm:spPr/>
    </dgm:pt>
    <dgm:pt modelId="{DB502B0D-75A6-46D7-8632-382BE2C6570C}" type="pres">
      <dgm:prSet presAssocID="{203748EF-C1B2-4FD2-B0F8-BE4075F19FD4}" presName="sibTrans" presStyleLbl="sibTrans1D1" presStyleIdx="5" presStyleCnt="6"/>
      <dgm:spPr/>
    </dgm:pt>
  </dgm:ptLst>
  <dgm:cxnLst>
    <dgm:cxn modelId="{FE5422C1-C2D0-451E-B437-A4E8965BBCBA}" type="presOf" srcId="{ACDE8C8E-3B75-4990-8FC5-58E587EE2D12}" destId="{D8C182AE-4823-4C5D-8661-ABF2B82D0BE1}" srcOrd="0" destOrd="0" presId="urn:microsoft.com/office/officeart/2005/8/layout/cycle5"/>
    <dgm:cxn modelId="{086823C3-50C9-4252-9C3C-7C72EADDB281}" type="presOf" srcId="{ADBD8E6F-8A48-4365-ACE7-86AC82F0D3C6}" destId="{C7558097-65FF-4C8C-869E-D94C69F16C66}" srcOrd="0" destOrd="0" presId="urn:microsoft.com/office/officeart/2005/8/layout/cycle5"/>
    <dgm:cxn modelId="{893C53A6-3689-49B8-9854-3346589670B5}" type="presOf" srcId="{7D6554D8-286A-4519-B84F-24E8539D9B1C}" destId="{96937271-BFB8-484B-BC50-ACF2BF10CD99}" srcOrd="0" destOrd="0" presId="urn:microsoft.com/office/officeart/2005/8/layout/cycle5"/>
    <dgm:cxn modelId="{42969B9B-89A9-4E91-8648-8BA131B37396}" type="presOf" srcId="{35F4FBE2-C7D3-48C9-8DDD-F57606353238}" destId="{221F1F68-700C-4F0A-B16B-A8BB5C9DB7FD}" srcOrd="0" destOrd="0" presId="urn:microsoft.com/office/officeart/2005/8/layout/cycle5"/>
    <dgm:cxn modelId="{B5F10874-4C0B-4B68-8578-CC205BAF8F37}" type="presOf" srcId="{C5672739-CBF0-48D6-8ED2-00319C652217}" destId="{7703C703-9BBA-4D23-B36D-BBF36F8BEDCA}" srcOrd="0" destOrd="0" presId="urn:microsoft.com/office/officeart/2005/8/layout/cycle5"/>
    <dgm:cxn modelId="{128F68F9-86A2-4206-9D25-4F66037F4A63}" srcId="{A385180A-2B90-438D-A3F0-4582CC84869F}" destId="{ADBD8E6F-8A48-4365-ACE7-86AC82F0D3C6}" srcOrd="5" destOrd="0" parTransId="{234C412F-FF33-48DE-8DEF-99F0A67AA662}" sibTransId="{203748EF-C1B2-4FD2-B0F8-BE4075F19FD4}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BBF6CB9E-31B7-4D88-83CB-E414CB232C73}" type="presOf" srcId="{A385180A-2B90-438D-A3F0-4582CC84869F}" destId="{66CB45A4-0EC4-42FB-BC78-1E91F7AF6E44}" srcOrd="0" destOrd="0" presId="urn:microsoft.com/office/officeart/2005/8/layout/cycle5"/>
    <dgm:cxn modelId="{B0E17A5F-C1FB-4077-9E87-03BC5D19DA07}" type="presOf" srcId="{D20F2F7A-17AA-4E66-8A35-F7F5F1538AA1}" destId="{F6D7E552-F6F3-4B7B-B967-E10982A4E636}" srcOrd="0" destOrd="0" presId="urn:microsoft.com/office/officeart/2005/8/layout/cycle5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1322F940-B68A-48A6-B751-F3884557C42F}" type="presOf" srcId="{203748EF-C1B2-4FD2-B0F8-BE4075F19FD4}" destId="{DB502B0D-75A6-46D7-8632-382BE2C6570C}" srcOrd="0" destOrd="0" presId="urn:microsoft.com/office/officeart/2005/8/layout/cycle5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360DB3FF-790B-40AC-95E0-E1EA2E89F864}" type="presOf" srcId="{D00AEDF3-A62F-4FE3-B539-4E2C1F3876E5}" destId="{D5D86D94-54BA-4C54-8EC3-7251333F125C}" srcOrd="0" destOrd="0" presId="urn:microsoft.com/office/officeart/2005/8/layout/cycle5"/>
    <dgm:cxn modelId="{C42084CC-1680-4790-9C12-97B659EFA8FF}" type="presOf" srcId="{6A195929-9AFA-4417-9BC4-6E48A940B9BD}" destId="{D34CE823-6BE0-41D8-B53B-98613240D6CC}" srcOrd="0" destOrd="0" presId="urn:microsoft.com/office/officeart/2005/8/layout/cycle5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44E6EBA3-8F25-4DF2-882B-3EF12D353877}" type="presOf" srcId="{284E4ECA-C75A-467A-9DEB-81609002EBBE}" destId="{E407A51F-9F9F-4594-B06F-FA679A8BAE5C}" srcOrd="0" destOrd="0" presId="urn:microsoft.com/office/officeart/2005/8/layout/cycle5"/>
    <dgm:cxn modelId="{266BD08B-5790-474E-9A6E-5F3D46F16DE6}" type="presOf" srcId="{5230AE7E-B483-479A-A0E8-39BD74D384E6}" destId="{28C4A38D-7C7C-421D-81B9-40F0316D8205}" srcOrd="0" destOrd="0" presId="urn:microsoft.com/office/officeart/2005/8/layout/cycle5"/>
    <dgm:cxn modelId="{9107AA9D-4D96-4864-9C17-01129374A1B4}" type="presOf" srcId="{D74968CA-5609-4BF2-99C4-89F3C05D12EF}" destId="{143630D5-641E-4B93-8B33-880122B41C83}" srcOrd="0" destOrd="0" presId="urn:microsoft.com/office/officeart/2005/8/layout/cycle5"/>
    <dgm:cxn modelId="{2DEEBEF1-BE3A-4DEB-9E0B-36577B81D2D6}" type="presParOf" srcId="{66CB45A4-0EC4-42FB-BC78-1E91F7AF6E44}" destId="{96937271-BFB8-484B-BC50-ACF2BF10CD99}" srcOrd="0" destOrd="0" presId="urn:microsoft.com/office/officeart/2005/8/layout/cycle5"/>
    <dgm:cxn modelId="{787679EC-242E-48C2-9732-32E8532AA865}" type="presParOf" srcId="{66CB45A4-0EC4-42FB-BC78-1E91F7AF6E44}" destId="{892A0A81-6722-4DCB-B992-AC4EAECF209C}" srcOrd="1" destOrd="0" presId="urn:microsoft.com/office/officeart/2005/8/layout/cycle5"/>
    <dgm:cxn modelId="{6B0E99C4-F7B1-45C9-987E-7D18FE8EF21A}" type="presParOf" srcId="{66CB45A4-0EC4-42FB-BC78-1E91F7AF6E44}" destId="{7703C703-9BBA-4D23-B36D-BBF36F8BEDCA}" srcOrd="2" destOrd="0" presId="urn:microsoft.com/office/officeart/2005/8/layout/cycle5"/>
    <dgm:cxn modelId="{1421C34C-F1B9-4986-BC59-E841E345A646}" type="presParOf" srcId="{66CB45A4-0EC4-42FB-BC78-1E91F7AF6E44}" destId="{F6D7E552-F6F3-4B7B-B967-E10982A4E636}" srcOrd="3" destOrd="0" presId="urn:microsoft.com/office/officeart/2005/8/layout/cycle5"/>
    <dgm:cxn modelId="{1667D3C6-3B41-49DC-B3B2-B849DF3C191F}" type="presParOf" srcId="{66CB45A4-0EC4-42FB-BC78-1E91F7AF6E44}" destId="{0487EE98-DDCD-4752-A4D1-E570F70F1F3E}" srcOrd="4" destOrd="0" presId="urn:microsoft.com/office/officeart/2005/8/layout/cycle5"/>
    <dgm:cxn modelId="{000A2D30-574B-4C4B-9A3C-3954454DEB97}" type="presParOf" srcId="{66CB45A4-0EC4-42FB-BC78-1E91F7AF6E44}" destId="{D5D86D94-54BA-4C54-8EC3-7251333F125C}" srcOrd="5" destOrd="0" presId="urn:microsoft.com/office/officeart/2005/8/layout/cycle5"/>
    <dgm:cxn modelId="{9EC9AC7B-CCAD-4D39-8C1E-B63D63281F24}" type="presParOf" srcId="{66CB45A4-0EC4-42FB-BC78-1E91F7AF6E44}" destId="{D8C182AE-4823-4C5D-8661-ABF2B82D0BE1}" srcOrd="6" destOrd="0" presId="urn:microsoft.com/office/officeart/2005/8/layout/cycle5"/>
    <dgm:cxn modelId="{11A980F2-B196-47E7-8E9B-7F53F3EF6906}" type="presParOf" srcId="{66CB45A4-0EC4-42FB-BC78-1E91F7AF6E44}" destId="{6EC50F08-A7CD-4B67-A2BC-3973271FCB2B}" srcOrd="7" destOrd="0" presId="urn:microsoft.com/office/officeart/2005/8/layout/cycle5"/>
    <dgm:cxn modelId="{189911D8-10B8-4D8C-A74C-81784F4C7419}" type="presParOf" srcId="{66CB45A4-0EC4-42FB-BC78-1E91F7AF6E44}" destId="{28C4A38D-7C7C-421D-81B9-40F0316D8205}" srcOrd="8" destOrd="0" presId="urn:microsoft.com/office/officeart/2005/8/layout/cycle5"/>
    <dgm:cxn modelId="{121ED922-0C26-4E7A-80F6-3337F2AA09E9}" type="presParOf" srcId="{66CB45A4-0EC4-42FB-BC78-1E91F7AF6E44}" destId="{221F1F68-700C-4F0A-B16B-A8BB5C9DB7FD}" srcOrd="9" destOrd="0" presId="urn:microsoft.com/office/officeart/2005/8/layout/cycle5"/>
    <dgm:cxn modelId="{1D97121F-FD09-4158-A4D0-DC1EB7AF010F}" type="presParOf" srcId="{66CB45A4-0EC4-42FB-BC78-1E91F7AF6E44}" destId="{0E2CE608-3F24-4546-8F18-2E4E28363FC4}" srcOrd="10" destOrd="0" presId="urn:microsoft.com/office/officeart/2005/8/layout/cycle5"/>
    <dgm:cxn modelId="{CD3DD49A-0025-4E99-ADA8-09990BAB4B51}" type="presParOf" srcId="{66CB45A4-0EC4-42FB-BC78-1E91F7AF6E44}" destId="{D34CE823-6BE0-41D8-B53B-98613240D6CC}" srcOrd="11" destOrd="0" presId="urn:microsoft.com/office/officeart/2005/8/layout/cycle5"/>
    <dgm:cxn modelId="{572CA3CD-CE4D-4D09-A63D-0EC0B96140E2}" type="presParOf" srcId="{66CB45A4-0EC4-42FB-BC78-1E91F7AF6E44}" destId="{E407A51F-9F9F-4594-B06F-FA679A8BAE5C}" srcOrd="12" destOrd="0" presId="urn:microsoft.com/office/officeart/2005/8/layout/cycle5"/>
    <dgm:cxn modelId="{A0F07E57-B665-4915-B803-F4DF44C6BC53}" type="presParOf" srcId="{66CB45A4-0EC4-42FB-BC78-1E91F7AF6E44}" destId="{A6A9A6FF-E645-4EED-8C13-1A1E2F9834D8}" srcOrd="13" destOrd="0" presId="urn:microsoft.com/office/officeart/2005/8/layout/cycle5"/>
    <dgm:cxn modelId="{B54F1112-BA1B-4066-A9D5-37A488D81639}" type="presParOf" srcId="{66CB45A4-0EC4-42FB-BC78-1E91F7AF6E44}" destId="{143630D5-641E-4B93-8B33-880122B41C83}" srcOrd="14" destOrd="0" presId="urn:microsoft.com/office/officeart/2005/8/layout/cycle5"/>
    <dgm:cxn modelId="{313153D1-8FE8-4897-A78D-8F147EB92A97}" type="presParOf" srcId="{66CB45A4-0EC4-42FB-BC78-1E91F7AF6E44}" destId="{C7558097-65FF-4C8C-869E-D94C69F16C66}" srcOrd="15" destOrd="0" presId="urn:microsoft.com/office/officeart/2005/8/layout/cycle5"/>
    <dgm:cxn modelId="{41B96E5E-C8DA-4796-A992-78881BAC7726}" type="presParOf" srcId="{66CB45A4-0EC4-42FB-BC78-1E91F7AF6E44}" destId="{6327927A-50FA-4951-AA64-E216BEF362DB}" srcOrd="16" destOrd="0" presId="urn:microsoft.com/office/officeart/2005/8/layout/cycle5"/>
    <dgm:cxn modelId="{B683708B-60D1-4823-BBA0-851C0B506FB8}" type="presParOf" srcId="{66CB45A4-0EC4-42FB-BC78-1E91F7AF6E44}" destId="{DB502B0D-75A6-46D7-8632-382BE2C6570C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85180A-2B90-438D-A3F0-4582CC84869F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7D6554D8-286A-4519-B84F-24E8539D9B1C}">
      <dgm:prSet phldrT="[Text]"/>
      <dgm:spPr/>
      <dgm:t>
        <a:bodyPr/>
        <a:lstStyle/>
        <a:p>
          <a:r>
            <a:rPr lang="cs-CZ" dirty="0" smtClean="0"/>
            <a:t>p</a:t>
          </a:r>
          <a:endParaRPr lang="cs-CZ" dirty="0"/>
        </a:p>
      </dgm:t>
    </dgm:pt>
    <dgm:pt modelId="{A8FC570B-899D-44EB-BC9F-DD8727A69362}" type="parTrans" cxnId="{F7E8AA9E-4D11-488E-9419-CC03D6D238F5}">
      <dgm:prSet/>
      <dgm:spPr/>
      <dgm:t>
        <a:bodyPr/>
        <a:lstStyle/>
        <a:p>
          <a:endParaRPr lang="cs-CZ"/>
        </a:p>
      </dgm:t>
    </dgm:pt>
    <dgm:pt modelId="{C5672739-CBF0-48D6-8ED2-00319C652217}" type="sibTrans" cxnId="{F7E8AA9E-4D11-488E-9419-CC03D6D238F5}">
      <dgm:prSet/>
      <dgm:spPr/>
      <dgm:t>
        <a:bodyPr/>
        <a:lstStyle/>
        <a:p>
          <a:endParaRPr lang="cs-CZ"/>
        </a:p>
      </dgm:t>
    </dgm:pt>
    <dgm:pt modelId="{D20F2F7A-17AA-4E66-8A35-F7F5F1538AA1}">
      <dgm:prSet phldrT="[Text]"/>
      <dgm:spPr/>
      <dgm:t>
        <a:bodyPr/>
        <a:lstStyle/>
        <a:p>
          <a:r>
            <a:rPr lang="cs-CZ" dirty="0" smtClean="0"/>
            <a:t>o</a:t>
          </a:r>
          <a:endParaRPr lang="cs-CZ" dirty="0"/>
        </a:p>
      </dgm:t>
    </dgm:pt>
    <dgm:pt modelId="{96522A4F-B911-41B6-821B-0697134F2B63}" type="parTrans" cxnId="{4083CBEB-43B2-4209-BD0F-33AF8736906B}">
      <dgm:prSet/>
      <dgm:spPr/>
      <dgm:t>
        <a:bodyPr/>
        <a:lstStyle/>
        <a:p>
          <a:endParaRPr lang="cs-CZ"/>
        </a:p>
      </dgm:t>
    </dgm:pt>
    <dgm:pt modelId="{D00AEDF3-A62F-4FE3-B539-4E2C1F3876E5}" type="sibTrans" cxnId="{4083CBEB-43B2-4209-BD0F-33AF8736906B}">
      <dgm:prSet/>
      <dgm:spPr/>
      <dgm:t>
        <a:bodyPr/>
        <a:lstStyle/>
        <a:p>
          <a:endParaRPr lang="cs-CZ"/>
        </a:p>
      </dgm:t>
    </dgm:pt>
    <dgm:pt modelId="{ACDE8C8E-3B75-4990-8FC5-58E587EE2D12}">
      <dgm:prSet phldrT="[Text]"/>
      <dgm:spPr/>
      <dgm:t>
        <a:bodyPr/>
        <a:lstStyle/>
        <a:p>
          <a:r>
            <a:rPr lang="cs-CZ" dirty="0" smtClean="0"/>
            <a:t>v</a:t>
          </a:r>
          <a:endParaRPr lang="cs-CZ" dirty="0"/>
        </a:p>
      </dgm:t>
    </dgm:pt>
    <dgm:pt modelId="{A16EA5D2-1C17-4394-8843-DC21E337A297}" type="parTrans" cxnId="{64BFA048-894C-4516-B5DB-4228EE44F908}">
      <dgm:prSet/>
      <dgm:spPr/>
      <dgm:t>
        <a:bodyPr/>
        <a:lstStyle/>
        <a:p>
          <a:endParaRPr lang="cs-CZ"/>
        </a:p>
      </dgm:t>
    </dgm:pt>
    <dgm:pt modelId="{5230AE7E-B483-479A-A0E8-39BD74D384E6}" type="sibTrans" cxnId="{64BFA048-894C-4516-B5DB-4228EE44F908}">
      <dgm:prSet/>
      <dgm:spPr/>
      <dgm:t>
        <a:bodyPr/>
        <a:lstStyle/>
        <a:p>
          <a:endParaRPr lang="cs-CZ"/>
        </a:p>
      </dgm:t>
    </dgm:pt>
    <dgm:pt modelId="{35F4FBE2-C7D3-48C9-8DDD-F57606353238}">
      <dgm:prSet phldrT="[Text]"/>
      <dgm:spPr/>
      <dgm:t>
        <a:bodyPr/>
        <a:lstStyle/>
        <a:p>
          <a:r>
            <a:rPr lang="cs-CZ" dirty="0" smtClean="0"/>
            <a:t>y</a:t>
          </a:r>
          <a:endParaRPr lang="cs-CZ" dirty="0"/>
        </a:p>
      </dgm:t>
    </dgm:pt>
    <dgm:pt modelId="{ACEFF9F5-8585-4E53-A323-3CF7E496C90F}" type="parTrans" cxnId="{C3A16389-9548-4B83-ADC0-528D43AFADAE}">
      <dgm:prSet/>
      <dgm:spPr/>
      <dgm:t>
        <a:bodyPr/>
        <a:lstStyle/>
        <a:p>
          <a:endParaRPr lang="cs-CZ"/>
        </a:p>
      </dgm:t>
    </dgm:pt>
    <dgm:pt modelId="{6A195929-9AFA-4417-9BC4-6E48A940B9BD}" type="sibTrans" cxnId="{C3A16389-9548-4B83-ADC0-528D43AFADAE}">
      <dgm:prSet/>
      <dgm:spPr/>
      <dgm:t>
        <a:bodyPr/>
        <a:lstStyle/>
        <a:p>
          <a:endParaRPr lang="cs-CZ"/>
        </a:p>
      </dgm:t>
    </dgm:pt>
    <dgm:pt modelId="{284E4ECA-C75A-467A-9DEB-81609002EBBE}">
      <dgm:prSet phldrT="[Text]"/>
      <dgm:spPr/>
      <dgm:t>
        <a:bodyPr/>
        <a:lstStyle/>
        <a:p>
          <a:r>
            <a:rPr lang="cs-CZ" dirty="0" smtClean="0"/>
            <a:t>k</a:t>
          </a:r>
          <a:endParaRPr lang="cs-CZ" dirty="0"/>
        </a:p>
      </dgm:t>
    </dgm:pt>
    <dgm:pt modelId="{1DBC6D56-C8FB-4AE8-BA09-F1F33F9BB905}" type="parTrans" cxnId="{974FF063-EB53-423A-BA6D-82F26AC88543}">
      <dgm:prSet/>
      <dgm:spPr/>
      <dgm:t>
        <a:bodyPr/>
        <a:lstStyle/>
        <a:p>
          <a:endParaRPr lang="cs-CZ"/>
        </a:p>
      </dgm:t>
    </dgm:pt>
    <dgm:pt modelId="{D74968CA-5609-4BF2-99C4-89F3C05D12EF}" type="sibTrans" cxnId="{974FF063-EB53-423A-BA6D-82F26AC88543}">
      <dgm:prSet/>
      <dgm:spPr/>
      <dgm:t>
        <a:bodyPr/>
        <a:lstStyle/>
        <a:p>
          <a:endParaRPr lang="cs-CZ"/>
        </a:p>
      </dgm:t>
    </dgm:pt>
    <dgm:pt modelId="{66CB45A4-0EC4-42FB-BC78-1E91F7AF6E44}" type="pres">
      <dgm:prSet presAssocID="{A385180A-2B90-438D-A3F0-4582CC84869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937271-BFB8-484B-BC50-ACF2BF10CD99}" type="pres">
      <dgm:prSet presAssocID="{7D6554D8-286A-4519-B84F-24E8539D9B1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2A0A81-6722-4DCB-B992-AC4EAECF209C}" type="pres">
      <dgm:prSet presAssocID="{7D6554D8-286A-4519-B84F-24E8539D9B1C}" presName="spNode" presStyleCnt="0"/>
      <dgm:spPr/>
    </dgm:pt>
    <dgm:pt modelId="{7703C703-9BBA-4D23-B36D-BBF36F8BEDCA}" type="pres">
      <dgm:prSet presAssocID="{C5672739-CBF0-48D6-8ED2-00319C652217}" presName="sibTrans" presStyleLbl="sibTrans1D1" presStyleIdx="0" presStyleCnt="5"/>
      <dgm:spPr/>
      <dgm:t>
        <a:bodyPr/>
        <a:lstStyle/>
        <a:p>
          <a:endParaRPr lang="cs-CZ"/>
        </a:p>
      </dgm:t>
    </dgm:pt>
    <dgm:pt modelId="{F6D7E552-F6F3-4B7B-B967-E10982A4E636}" type="pres">
      <dgm:prSet presAssocID="{D20F2F7A-17AA-4E66-8A35-F7F5F1538A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87EE98-DDCD-4752-A4D1-E570F70F1F3E}" type="pres">
      <dgm:prSet presAssocID="{D20F2F7A-17AA-4E66-8A35-F7F5F1538AA1}" presName="spNode" presStyleCnt="0"/>
      <dgm:spPr/>
    </dgm:pt>
    <dgm:pt modelId="{D5D86D94-54BA-4C54-8EC3-7251333F125C}" type="pres">
      <dgm:prSet presAssocID="{D00AEDF3-A62F-4FE3-B539-4E2C1F3876E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D8C182AE-4823-4C5D-8661-ABF2B82D0BE1}" type="pres">
      <dgm:prSet presAssocID="{ACDE8C8E-3B75-4990-8FC5-58E587EE2D12}" presName="node" presStyleLbl="node1" presStyleIdx="2" presStyleCnt="5" custRadScaleRad="102229" custRadScaleInc="-124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C50F08-A7CD-4B67-A2BC-3973271FCB2B}" type="pres">
      <dgm:prSet presAssocID="{ACDE8C8E-3B75-4990-8FC5-58E587EE2D12}" presName="spNode" presStyleCnt="0"/>
      <dgm:spPr/>
    </dgm:pt>
    <dgm:pt modelId="{28C4A38D-7C7C-421D-81B9-40F0316D8205}" type="pres">
      <dgm:prSet presAssocID="{5230AE7E-B483-479A-A0E8-39BD74D384E6}" presName="sibTrans" presStyleLbl="sibTrans1D1" presStyleIdx="2" presStyleCnt="5"/>
      <dgm:spPr/>
      <dgm:t>
        <a:bodyPr/>
        <a:lstStyle/>
        <a:p>
          <a:endParaRPr lang="cs-CZ"/>
        </a:p>
      </dgm:t>
    </dgm:pt>
    <dgm:pt modelId="{221F1F68-700C-4F0A-B16B-A8BB5C9DB7FD}" type="pres">
      <dgm:prSet presAssocID="{35F4FBE2-C7D3-48C9-8DDD-F576063532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2CE608-3F24-4546-8F18-2E4E28363FC4}" type="pres">
      <dgm:prSet presAssocID="{35F4FBE2-C7D3-48C9-8DDD-F57606353238}" presName="spNode" presStyleCnt="0"/>
      <dgm:spPr/>
    </dgm:pt>
    <dgm:pt modelId="{D34CE823-6BE0-41D8-B53B-98613240D6CC}" type="pres">
      <dgm:prSet presAssocID="{6A195929-9AFA-4417-9BC4-6E48A940B9BD}" presName="sibTrans" presStyleLbl="sibTrans1D1" presStyleIdx="3" presStyleCnt="5"/>
      <dgm:spPr/>
      <dgm:t>
        <a:bodyPr/>
        <a:lstStyle/>
        <a:p>
          <a:endParaRPr lang="cs-CZ"/>
        </a:p>
      </dgm:t>
    </dgm:pt>
    <dgm:pt modelId="{E407A51F-9F9F-4594-B06F-FA679A8BAE5C}" type="pres">
      <dgm:prSet presAssocID="{284E4ECA-C75A-467A-9DEB-81609002EB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A9A6FF-E645-4EED-8C13-1A1E2F9834D8}" type="pres">
      <dgm:prSet presAssocID="{284E4ECA-C75A-467A-9DEB-81609002EBBE}" presName="spNode" presStyleCnt="0"/>
      <dgm:spPr/>
    </dgm:pt>
    <dgm:pt modelId="{143630D5-641E-4B93-8B33-880122B41C83}" type="pres">
      <dgm:prSet presAssocID="{D74968CA-5609-4BF2-99C4-89F3C05D12EF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43AF8D6D-5B73-4082-938F-D9A383C9A9C2}" type="presOf" srcId="{D00AEDF3-A62F-4FE3-B539-4E2C1F3876E5}" destId="{D5D86D94-54BA-4C54-8EC3-7251333F125C}" srcOrd="0" destOrd="0" presId="urn:microsoft.com/office/officeart/2005/8/layout/cycle5"/>
    <dgm:cxn modelId="{C6C74264-D669-4578-8EBD-F310BE5F7BD7}" type="presOf" srcId="{C5672739-CBF0-48D6-8ED2-00319C652217}" destId="{7703C703-9BBA-4D23-B36D-BBF36F8BEDCA}" srcOrd="0" destOrd="0" presId="urn:microsoft.com/office/officeart/2005/8/layout/cycle5"/>
    <dgm:cxn modelId="{FD37509B-EE48-4B74-AC10-A57BD35753D1}" type="presOf" srcId="{6A195929-9AFA-4417-9BC4-6E48A940B9BD}" destId="{D34CE823-6BE0-41D8-B53B-98613240D6CC}" srcOrd="0" destOrd="0" presId="urn:microsoft.com/office/officeart/2005/8/layout/cycle5"/>
    <dgm:cxn modelId="{C3A16389-9548-4B83-ADC0-528D43AFADAE}" srcId="{A385180A-2B90-438D-A3F0-4582CC84869F}" destId="{35F4FBE2-C7D3-48C9-8DDD-F57606353238}" srcOrd="3" destOrd="0" parTransId="{ACEFF9F5-8585-4E53-A323-3CF7E496C90F}" sibTransId="{6A195929-9AFA-4417-9BC4-6E48A940B9BD}"/>
    <dgm:cxn modelId="{17A3A0EB-E79E-46F4-93A1-A25F91A62111}" type="presOf" srcId="{D74968CA-5609-4BF2-99C4-89F3C05D12EF}" destId="{143630D5-641E-4B93-8B33-880122B41C83}" srcOrd="0" destOrd="0" presId="urn:microsoft.com/office/officeart/2005/8/layout/cycle5"/>
    <dgm:cxn modelId="{C348304E-2CD0-4D3F-9DD8-4F6834DE7616}" type="presOf" srcId="{A385180A-2B90-438D-A3F0-4582CC84869F}" destId="{66CB45A4-0EC4-42FB-BC78-1E91F7AF6E44}" srcOrd="0" destOrd="0" presId="urn:microsoft.com/office/officeart/2005/8/layout/cycle5"/>
    <dgm:cxn modelId="{EBD53C18-5B8C-4CD2-BE22-955DC0C357A5}" type="presOf" srcId="{D20F2F7A-17AA-4E66-8A35-F7F5F1538AA1}" destId="{F6D7E552-F6F3-4B7B-B967-E10982A4E636}" srcOrd="0" destOrd="0" presId="urn:microsoft.com/office/officeart/2005/8/layout/cycle5"/>
    <dgm:cxn modelId="{DF4ECB9B-2917-4DA0-8C6A-0A9DC013BFE1}" type="presOf" srcId="{35F4FBE2-C7D3-48C9-8DDD-F57606353238}" destId="{221F1F68-700C-4F0A-B16B-A8BB5C9DB7FD}" srcOrd="0" destOrd="0" presId="urn:microsoft.com/office/officeart/2005/8/layout/cycle5"/>
    <dgm:cxn modelId="{F7E8AA9E-4D11-488E-9419-CC03D6D238F5}" srcId="{A385180A-2B90-438D-A3F0-4582CC84869F}" destId="{7D6554D8-286A-4519-B84F-24E8539D9B1C}" srcOrd="0" destOrd="0" parTransId="{A8FC570B-899D-44EB-BC9F-DD8727A69362}" sibTransId="{C5672739-CBF0-48D6-8ED2-00319C652217}"/>
    <dgm:cxn modelId="{974FF063-EB53-423A-BA6D-82F26AC88543}" srcId="{A385180A-2B90-438D-A3F0-4582CC84869F}" destId="{284E4ECA-C75A-467A-9DEB-81609002EBBE}" srcOrd="4" destOrd="0" parTransId="{1DBC6D56-C8FB-4AE8-BA09-F1F33F9BB905}" sibTransId="{D74968CA-5609-4BF2-99C4-89F3C05D12EF}"/>
    <dgm:cxn modelId="{6EC9F479-1846-4A80-A00F-D11272090AC2}" type="presOf" srcId="{ACDE8C8E-3B75-4990-8FC5-58E587EE2D12}" destId="{D8C182AE-4823-4C5D-8661-ABF2B82D0BE1}" srcOrd="0" destOrd="0" presId="urn:microsoft.com/office/officeart/2005/8/layout/cycle5"/>
    <dgm:cxn modelId="{64BFA048-894C-4516-B5DB-4228EE44F908}" srcId="{A385180A-2B90-438D-A3F0-4582CC84869F}" destId="{ACDE8C8E-3B75-4990-8FC5-58E587EE2D12}" srcOrd="2" destOrd="0" parTransId="{A16EA5D2-1C17-4394-8843-DC21E337A297}" sibTransId="{5230AE7E-B483-479A-A0E8-39BD74D384E6}"/>
    <dgm:cxn modelId="{4083CBEB-43B2-4209-BD0F-33AF8736906B}" srcId="{A385180A-2B90-438D-A3F0-4582CC84869F}" destId="{D20F2F7A-17AA-4E66-8A35-F7F5F1538AA1}" srcOrd="1" destOrd="0" parTransId="{96522A4F-B911-41B6-821B-0697134F2B63}" sibTransId="{D00AEDF3-A62F-4FE3-B539-4E2C1F3876E5}"/>
    <dgm:cxn modelId="{5B948F61-362A-41B5-AC42-F57004F1DD43}" type="presOf" srcId="{5230AE7E-B483-479A-A0E8-39BD74D384E6}" destId="{28C4A38D-7C7C-421D-81B9-40F0316D8205}" srcOrd="0" destOrd="0" presId="urn:microsoft.com/office/officeart/2005/8/layout/cycle5"/>
    <dgm:cxn modelId="{5D221C76-E123-445F-A451-928ADBBA4B36}" type="presOf" srcId="{7D6554D8-286A-4519-B84F-24E8539D9B1C}" destId="{96937271-BFB8-484B-BC50-ACF2BF10CD99}" srcOrd="0" destOrd="0" presId="urn:microsoft.com/office/officeart/2005/8/layout/cycle5"/>
    <dgm:cxn modelId="{7F1CC45E-194C-4504-AEA8-6A12A7725758}" type="presOf" srcId="{284E4ECA-C75A-467A-9DEB-81609002EBBE}" destId="{E407A51F-9F9F-4594-B06F-FA679A8BAE5C}" srcOrd="0" destOrd="0" presId="urn:microsoft.com/office/officeart/2005/8/layout/cycle5"/>
    <dgm:cxn modelId="{EACB24E1-4679-4CD9-911C-6BCAD19337C1}" type="presParOf" srcId="{66CB45A4-0EC4-42FB-BC78-1E91F7AF6E44}" destId="{96937271-BFB8-484B-BC50-ACF2BF10CD99}" srcOrd="0" destOrd="0" presId="urn:microsoft.com/office/officeart/2005/8/layout/cycle5"/>
    <dgm:cxn modelId="{F15EEB11-304E-4AD2-B419-17D3FE94D708}" type="presParOf" srcId="{66CB45A4-0EC4-42FB-BC78-1E91F7AF6E44}" destId="{892A0A81-6722-4DCB-B992-AC4EAECF209C}" srcOrd="1" destOrd="0" presId="urn:microsoft.com/office/officeart/2005/8/layout/cycle5"/>
    <dgm:cxn modelId="{0428BF38-6B04-4CA7-A417-418BB1882212}" type="presParOf" srcId="{66CB45A4-0EC4-42FB-BC78-1E91F7AF6E44}" destId="{7703C703-9BBA-4D23-B36D-BBF36F8BEDCA}" srcOrd="2" destOrd="0" presId="urn:microsoft.com/office/officeart/2005/8/layout/cycle5"/>
    <dgm:cxn modelId="{0F89EEF8-176A-4DFF-95FE-FC91114A748E}" type="presParOf" srcId="{66CB45A4-0EC4-42FB-BC78-1E91F7AF6E44}" destId="{F6D7E552-F6F3-4B7B-B967-E10982A4E636}" srcOrd="3" destOrd="0" presId="urn:microsoft.com/office/officeart/2005/8/layout/cycle5"/>
    <dgm:cxn modelId="{2CBE5EDD-6B19-4A8A-958F-92F0AF7FE667}" type="presParOf" srcId="{66CB45A4-0EC4-42FB-BC78-1E91F7AF6E44}" destId="{0487EE98-DDCD-4752-A4D1-E570F70F1F3E}" srcOrd="4" destOrd="0" presId="urn:microsoft.com/office/officeart/2005/8/layout/cycle5"/>
    <dgm:cxn modelId="{8A369EBA-1A2D-4BBE-A5B3-57ADC46CE027}" type="presParOf" srcId="{66CB45A4-0EC4-42FB-BC78-1E91F7AF6E44}" destId="{D5D86D94-54BA-4C54-8EC3-7251333F125C}" srcOrd="5" destOrd="0" presId="urn:microsoft.com/office/officeart/2005/8/layout/cycle5"/>
    <dgm:cxn modelId="{A171C555-8BE6-4E9B-9DEE-0ADF78CEDF60}" type="presParOf" srcId="{66CB45A4-0EC4-42FB-BC78-1E91F7AF6E44}" destId="{D8C182AE-4823-4C5D-8661-ABF2B82D0BE1}" srcOrd="6" destOrd="0" presId="urn:microsoft.com/office/officeart/2005/8/layout/cycle5"/>
    <dgm:cxn modelId="{0AC620C8-B22A-4684-9017-89708BF0B43F}" type="presParOf" srcId="{66CB45A4-0EC4-42FB-BC78-1E91F7AF6E44}" destId="{6EC50F08-A7CD-4B67-A2BC-3973271FCB2B}" srcOrd="7" destOrd="0" presId="urn:microsoft.com/office/officeart/2005/8/layout/cycle5"/>
    <dgm:cxn modelId="{BA290700-A987-439E-BE65-FB0EAB068579}" type="presParOf" srcId="{66CB45A4-0EC4-42FB-BC78-1E91F7AF6E44}" destId="{28C4A38D-7C7C-421D-81B9-40F0316D8205}" srcOrd="8" destOrd="0" presId="urn:microsoft.com/office/officeart/2005/8/layout/cycle5"/>
    <dgm:cxn modelId="{F8455867-B301-423C-B5F6-460A02563416}" type="presParOf" srcId="{66CB45A4-0EC4-42FB-BC78-1E91F7AF6E44}" destId="{221F1F68-700C-4F0A-B16B-A8BB5C9DB7FD}" srcOrd="9" destOrd="0" presId="urn:microsoft.com/office/officeart/2005/8/layout/cycle5"/>
    <dgm:cxn modelId="{164C240A-FA31-41B9-A49F-A878AE01BA9F}" type="presParOf" srcId="{66CB45A4-0EC4-42FB-BC78-1E91F7AF6E44}" destId="{0E2CE608-3F24-4546-8F18-2E4E28363FC4}" srcOrd="10" destOrd="0" presId="urn:microsoft.com/office/officeart/2005/8/layout/cycle5"/>
    <dgm:cxn modelId="{5AE8CA60-B122-4ED8-A871-9ADF755B2A63}" type="presParOf" srcId="{66CB45A4-0EC4-42FB-BC78-1E91F7AF6E44}" destId="{D34CE823-6BE0-41D8-B53B-98613240D6CC}" srcOrd="11" destOrd="0" presId="urn:microsoft.com/office/officeart/2005/8/layout/cycle5"/>
    <dgm:cxn modelId="{53783D6C-912A-4D63-A34A-7C5BB6872885}" type="presParOf" srcId="{66CB45A4-0EC4-42FB-BC78-1E91F7AF6E44}" destId="{E407A51F-9F9F-4594-B06F-FA679A8BAE5C}" srcOrd="12" destOrd="0" presId="urn:microsoft.com/office/officeart/2005/8/layout/cycle5"/>
    <dgm:cxn modelId="{7374ADEE-3292-4740-82DD-6A175243551B}" type="presParOf" srcId="{66CB45A4-0EC4-42FB-BC78-1E91F7AF6E44}" destId="{A6A9A6FF-E645-4EED-8C13-1A1E2F9834D8}" srcOrd="13" destOrd="0" presId="urn:microsoft.com/office/officeart/2005/8/layout/cycle5"/>
    <dgm:cxn modelId="{86C3D901-1959-4B5E-951F-C9BFDA29B9BA}" type="presParOf" srcId="{66CB45A4-0EC4-42FB-BC78-1E91F7AF6E44}" destId="{143630D5-641E-4B93-8B33-880122B41C8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5851C-6D41-45EA-B4A2-0D8D8F91F1F4}">
      <dsp:nvSpPr>
        <dsp:cNvPr id="0" name=""/>
        <dsp:cNvSpPr/>
      </dsp:nvSpPr>
      <dsp:spPr>
        <a:xfrm>
          <a:off x="777375" y="274849"/>
          <a:ext cx="629152" cy="4089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</a:t>
          </a:r>
          <a:endParaRPr lang="cs-CZ" sz="1700" kern="1200" dirty="0"/>
        </a:p>
      </dsp:txBody>
      <dsp:txXfrm>
        <a:off x="797338" y="294812"/>
        <a:ext cx="589226" cy="369022"/>
      </dsp:txXfrm>
    </dsp:sp>
    <dsp:sp modelId="{B6B7BFE5-640A-42AB-842F-448922E674C5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1216086" y="103972"/>
              </a:moveTo>
              <a:arcTo wR="817187" hR="817187" stAng="17953086" swAng="1212094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9BD9B-4F8B-4E98-8BCB-670878E441E6}">
      <dsp:nvSpPr>
        <dsp:cNvPr id="0" name=""/>
        <dsp:cNvSpPr/>
      </dsp:nvSpPr>
      <dsp:spPr>
        <a:xfrm>
          <a:off x="1554567" y="839512"/>
          <a:ext cx="629152" cy="4089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ý</a:t>
          </a:r>
          <a:endParaRPr lang="cs-CZ" sz="1700" kern="1200" dirty="0"/>
        </a:p>
      </dsp:txBody>
      <dsp:txXfrm>
        <a:off x="1574530" y="859475"/>
        <a:ext cx="589226" cy="369022"/>
      </dsp:txXfrm>
    </dsp:sp>
    <dsp:sp modelId="{BA95A64E-DD2E-4CEB-BD43-41ED3E6C5A1C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1632418" y="873712"/>
              </a:moveTo>
              <a:arcTo wR="817187" hR="817187" stAng="21837980" swAng="136015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4828A-24F1-4701-B67A-AA7F0541A944}">
      <dsp:nvSpPr>
        <dsp:cNvPr id="0" name=""/>
        <dsp:cNvSpPr/>
      </dsp:nvSpPr>
      <dsp:spPr>
        <a:xfrm>
          <a:off x="1257706" y="1753156"/>
          <a:ext cx="629152" cy="4089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č</a:t>
          </a:r>
          <a:endParaRPr lang="cs-CZ" sz="1700" kern="1200" dirty="0"/>
        </a:p>
      </dsp:txBody>
      <dsp:txXfrm>
        <a:off x="1277669" y="1773119"/>
        <a:ext cx="589226" cy="369022"/>
      </dsp:txXfrm>
    </dsp:sp>
    <dsp:sp modelId="{DB670DAE-AA83-4F32-80A1-9233C08AC603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917544" y="1628189"/>
              </a:moveTo>
              <a:arcTo wR="817187" hR="817187" stAng="4976749" swAng="84650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3AA05-B46F-4614-809B-3D3AC9E27432}">
      <dsp:nvSpPr>
        <dsp:cNvPr id="0" name=""/>
        <dsp:cNvSpPr/>
      </dsp:nvSpPr>
      <dsp:spPr>
        <a:xfrm>
          <a:off x="297045" y="1753156"/>
          <a:ext cx="629152" cy="4089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e</a:t>
          </a:r>
          <a:endParaRPr lang="cs-CZ" sz="1700" kern="1200" dirty="0"/>
        </a:p>
      </dsp:txBody>
      <dsp:txXfrm>
        <a:off x="317008" y="1773119"/>
        <a:ext cx="589226" cy="369022"/>
      </dsp:txXfrm>
    </dsp:sp>
    <dsp:sp modelId="{A70B8FF9-DC2E-4265-964F-07EB0F82E1E3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86723" y="1183544"/>
              </a:moveTo>
              <a:arcTo wR="817187" hR="817187" stAng="9201865" swAng="1360155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69498-A5AA-4BCC-9142-40EE5DF6498B}">
      <dsp:nvSpPr>
        <dsp:cNvPr id="0" name=""/>
        <dsp:cNvSpPr/>
      </dsp:nvSpPr>
      <dsp:spPr>
        <a:xfrm>
          <a:off x="184" y="839512"/>
          <a:ext cx="629152" cy="4089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k</a:t>
          </a:r>
          <a:endParaRPr lang="cs-CZ" sz="1700" kern="1200" dirty="0"/>
        </a:p>
      </dsp:txBody>
      <dsp:txXfrm>
        <a:off x="20147" y="859475"/>
        <a:ext cx="589226" cy="369022"/>
      </dsp:txXfrm>
    </dsp:sp>
    <dsp:sp modelId="{8B255D51-B8C5-4802-A6B7-E8E4652A8A8A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196538" y="285595"/>
              </a:moveTo>
              <a:arcTo wR="817187" hR="817187" stAng="13234821" swAng="1212094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839879" y="73916"/>
          <a:ext cx="679737" cy="441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</a:t>
          </a:r>
          <a:endParaRPr lang="cs-CZ" sz="1800" kern="1200" dirty="0"/>
        </a:p>
      </dsp:txBody>
      <dsp:txXfrm>
        <a:off x="861447" y="95484"/>
        <a:ext cx="636601" cy="398693"/>
      </dsp:txXfrm>
    </dsp:sp>
    <dsp:sp modelId="{7703C703-9BBA-4D23-B36D-BBF36F8BEDCA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1313477" y="112334"/>
              </a:moveTo>
              <a:arcTo wR="882582" hR="882582" stAng="17953423" swAng="121155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679264" y="683765"/>
          <a:ext cx="679737" cy="441829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y</a:t>
          </a:r>
          <a:endParaRPr lang="cs-CZ" sz="1800" kern="1200" dirty="0"/>
        </a:p>
      </dsp:txBody>
      <dsp:txXfrm>
        <a:off x="1700832" y="705333"/>
        <a:ext cx="636601" cy="398693"/>
      </dsp:txXfrm>
    </dsp:sp>
    <dsp:sp modelId="{D5D86D94-54BA-4C54-8EC3-7251333F125C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1763047" y="943675"/>
              </a:moveTo>
              <a:arcTo wR="882582" hR="882582" stAng="21838156" swAng="1359741"/>
            </a:path>
          </a:pathLst>
        </a:custGeom>
        <a:noFill/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358647" y="1670522"/>
          <a:ext cx="679737" cy="441829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ž</a:t>
          </a:r>
          <a:endParaRPr lang="cs-CZ" sz="1800" kern="1200" dirty="0"/>
        </a:p>
      </dsp:txBody>
      <dsp:txXfrm>
        <a:off x="1380215" y="1692090"/>
        <a:ext cx="636601" cy="398693"/>
      </dsp:txXfrm>
    </dsp:sp>
    <dsp:sp modelId="{28C4A38D-7C7C-421D-81B9-40F0316D8205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990896" y="1758492"/>
              </a:moveTo>
              <a:arcTo wR="882582" hR="882582" stAng="4977038" swAng="845925"/>
            </a:path>
          </a:pathLst>
        </a:custGeom>
        <a:noFill/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321110" y="1670522"/>
          <a:ext cx="679737" cy="441829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</a:t>
          </a:r>
          <a:endParaRPr lang="cs-CZ" sz="1800" kern="1200" dirty="0"/>
        </a:p>
      </dsp:txBody>
      <dsp:txXfrm>
        <a:off x="342678" y="1692090"/>
        <a:ext cx="636601" cy="398693"/>
      </dsp:txXfrm>
    </dsp:sp>
    <dsp:sp modelId="{D34CE823-6BE0-41D8-B53B-98613240D6CC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93635" y="1278201"/>
              </a:moveTo>
              <a:arcTo wR="882582" hR="882582" stAng="9202103" swAng="1359741"/>
            </a:path>
          </a:pathLst>
        </a:custGeom>
        <a:noFill/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493" y="683765"/>
          <a:ext cx="679737" cy="44182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>
        <a:off x="22061" y="705333"/>
        <a:ext cx="636601" cy="398693"/>
      </dsp:txXfrm>
    </dsp:sp>
    <dsp:sp modelId="{143630D5-641E-4B93-8B33-880122B41C83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212298" y="308411"/>
              </a:moveTo>
              <a:arcTo wR="882582" hR="882582" stAng="13235019" swAng="1211558"/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907004" y="135"/>
          <a:ext cx="585919" cy="38084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</a:t>
          </a:r>
          <a:endParaRPr lang="cs-CZ" sz="1500" kern="1200" dirty="0"/>
        </a:p>
      </dsp:txBody>
      <dsp:txXfrm>
        <a:off x="925595" y="18726"/>
        <a:ext cx="548737" cy="343665"/>
      </dsp:txXfrm>
    </dsp:sp>
    <dsp:sp modelId="{7703C703-9BBA-4D23-B36D-BBF36F8BEDCA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264152" y="78337"/>
              </a:moveTo>
              <a:arcTo wR="897448" hR="897448" stAng="17647042" swAng="92430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684217" y="448859"/>
          <a:ext cx="585919" cy="380847"/>
        </a:xfrm>
        <a:prstGeom prst="round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y</a:t>
          </a:r>
          <a:endParaRPr lang="cs-CZ" sz="1500" kern="1200" dirty="0"/>
        </a:p>
      </dsp:txBody>
      <dsp:txXfrm>
        <a:off x="1702808" y="467450"/>
        <a:ext cx="548737" cy="343665"/>
      </dsp:txXfrm>
    </dsp:sp>
    <dsp:sp modelId="{D5D86D94-54BA-4C54-8EC3-7251333F125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780904" y="739587"/>
              </a:moveTo>
              <a:arcTo wR="897448" hR="897448" stAng="20992140" swAng="1215720"/>
            </a:path>
          </a:pathLst>
        </a:custGeom>
        <a:noFill/>
        <a:ln w="9525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684217" y="1346308"/>
          <a:ext cx="585919" cy="380847"/>
        </a:xfrm>
        <a:prstGeom prst="round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</a:t>
          </a:r>
          <a:endParaRPr lang="cs-CZ" sz="1500" kern="1200" dirty="0"/>
        </a:p>
      </dsp:txBody>
      <dsp:txXfrm>
        <a:off x="1702808" y="1364899"/>
        <a:ext cx="548737" cy="343665"/>
      </dsp:txXfrm>
    </dsp:sp>
    <dsp:sp modelId="{28C4A38D-7C7C-421D-81B9-40F0316D8205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468566" y="1589718"/>
              </a:moveTo>
              <a:arcTo wR="897448" hR="897448" stAng="3028657" swAng="924301"/>
            </a:path>
          </a:pathLst>
        </a:custGeom>
        <a:noFill/>
        <a:ln w="9525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907004" y="1795032"/>
          <a:ext cx="585919" cy="380847"/>
        </a:xfrm>
        <a:prstGeom prst="round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</a:t>
          </a:r>
          <a:endParaRPr lang="cs-CZ" sz="1500" kern="1200" dirty="0"/>
        </a:p>
      </dsp:txBody>
      <dsp:txXfrm>
        <a:off x="925595" y="1813623"/>
        <a:ext cx="548737" cy="343665"/>
      </dsp:txXfrm>
    </dsp:sp>
    <dsp:sp modelId="{D34CE823-6BE0-41D8-B53B-98613240D6C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530744" y="1716559"/>
              </a:moveTo>
              <a:arcTo wR="897448" hR="897448" stAng="6847042" swAng="924301"/>
            </a:path>
          </a:pathLst>
        </a:custGeom>
        <a:noFill/>
        <a:ln w="9525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129790" y="1346308"/>
          <a:ext cx="585919" cy="380847"/>
        </a:xfrm>
        <a:prstGeom prst="round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</a:t>
          </a:r>
          <a:endParaRPr lang="cs-CZ" sz="1500" kern="1200" dirty="0"/>
        </a:p>
      </dsp:txBody>
      <dsp:txXfrm>
        <a:off x="148381" y="1364899"/>
        <a:ext cx="548737" cy="343665"/>
      </dsp:txXfrm>
    </dsp:sp>
    <dsp:sp modelId="{143630D5-641E-4B93-8B33-880122B41C83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3992" y="1055309"/>
              </a:moveTo>
              <a:arcTo wR="897448" hR="897448" stAng="10192140" swAng="1215720"/>
            </a:path>
          </a:pathLst>
        </a:custGeom>
        <a:noFill/>
        <a:ln w="9525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7CAE8-FA4C-4801-8111-83B1C0E4A817}">
      <dsp:nvSpPr>
        <dsp:cNvPr id="0" name=""/>
        <dsp:cNvSpPr/>
      </dsp:nvSpPr>
      <dsp:spPr>
        <a:xfrm>
          <a:off x="129790" y="448859"/>
          <a:ext cx="585919" cy="38084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ý</a:t>
          </a:r>
          <a:endParaRPr lang="cs-CZ" sz="1500" kern="1200" dirty="0"/>
        </a:p>
      </dsp:txBody>
      <dsp:txXfrm>
        <a:off x="148381" y="467450"/>
        <a:ext cx="548737" cy="343665"/>
      </dsp:txXfrm>
    </dsp:sp>
    <dsp:sp modelId="{9AF34A60-0979-4A21-83C4-B0A10E3A8847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326330" y="205178"/>
              </a:moveTo>
              <a:arcTo wR="897448" hR="897448" stAng="13828657" swAng="924301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854271" y="36161"/>
          <a:ext cx="691385" cy="449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</a:t>
          </a:r>
          <a:endParaRPr lang="cs-CZ" sz="1800" kern="1200" dirty="0"/>
        </a:p>
      </dsp:txBody>
      <dsp:txXfrm>
        <a:off x="876209" y="58099"/>
        <a:ext cx="647509" cy="405524"/>
      </dsp:txXfrm>
    </dsp:sp>
    <dsp:sp modelId="{7703C703-9BBA-4D23-B36D-BBF36F8BEDCA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336367" y="114257"/>
              </a:moveTo>
              <a:arcTo wR="898013" hR="898013" stAng="17953094" swAng="121208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708333" y="656673"/>
          <a:ext cx="691385" cy="449400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y</a:t>
          </a:r>
          <a:endParaRPr lang="cs-CZ" sz="1800" kern="1200" dirty="0"/>
        </a:p>
      </dsp:txBody>
      <dsp:txXfrm>
        <a:off x="1730271" y="678611"/>
        <a:ext cx="647509" cy="405524"/>
      </dsp:txXfrm>
    </dsp:sp>
    <dsp:sp modelId="{D5D86D94-54BA-4C54-8EC3-7251333F125C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793876" y="960130"/>
              </a:moveTo>
              <a:arcTo wR="898013" hR="898013" stAng="21837984" swAng="1360146"/>
            </a:path>
          </a:pathLst>
        </a:custGeom>
        <a:noFill/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382110" y="1660683"/>
          <a:ext cx="691385" cy="44940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</a:t>
          </a:r>
          <a:endParaRPr lang="cs-CZ" sz="1800" kern="1200" dirty="0"/>
        </a:p>
      </dsp:txBody>
      <dsp:txXfrm>
        <a:off x="1404048" y="1682621"/>
        <a:ext cx="647509" cy="405524"/>
      </dsp:txXfrm>
    </dsp:sp>
    <dsp:sp modelId="{28C4A38D-7C7C-421D-81B9-40F0316D8205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008295" y="1789230"/>
              </a:moveTo>
              <a:arcTo wR="898013" hR="898013" stAng="4976756" swAng="846488"/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326432" y="1660683"/>
          <a:ext cx="691385" cy="449400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</a:t>
          </a:r>
          <a:endParaRPr lang="cs-CZ" sz="1800" kern="1200" dirty="0"/>
        </a:p>
      </dsp:txBody>
      <dsp:txXfrm>
        <a:off x="348370" y="1682621"/>
        <a:ext cx="647509" cy="405524"/>
      </dsp:txXfrm>
    </dsp:sp>
    <dsp:sp modelId="{D34CE823-6BE0-41D8-B53B-98613240D6CC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95300" y="1300604"/>
              </a:moveTo>
              <a:arcTo wR="898013" hR="898013" stAng="9201871" swAng="1360146"/>
            </a:path>
          </a:pathLst>
        </a:custGeom>
        <a:noFill/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209" y="656673"/>
          <a:ext cx="691385" cy="44940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</a:t>
          </a:r>
          <a:endParaRPr lang="cs-CZ" sz="1800" kern="1200" dirty="0"/>
        </a:p>
      </dsp:txBody>
      <dsp:txXfrm>
        <a:off x="22147" y="678611"/>
        <a:ext cx="647509" cy="405524"/>
      </dsp:txXfrm>
    </dsp:sp>
    <dsp:sp modelId="{143630D5-641E-4B93-8B33-880122B41C83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215978" y="313842"/>
              </a:moveTo>
              <a:arcTo wR="898013" hR="898013" stAng="13234825" swAng="1212081"/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907004" y="135"/>
          <a:ext cx="585919" cy="380847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u</a:t>
          </a:r>
          <a:endParaRPr lang="cs-CZ" sz="1500" kern="1200" dirty="0"/>
        </a:p>
      </dsp:txBody>
      <dsp:txXfrm>
        <a:off x="925595" y="18726"/>
        <a:ext cx="548737" cy="343665"/>
      </dsp:txXfrm>
    </dsp:sp>
    <dsp:sp modelId="{7703C703-9BBA-4D23-B36D-BBF36F8BEDCA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264152" y="78337"/>
              </a:moveTo>
              <a:arcTo wR="897448" hR="897448" stAng="17647042" swAng="924301"/>
            </a:path>
          </a:pathLst>
        </a:custGeom>
        <a:noFill/>
        <a:ln w="9525" cap="flat" cmpd="sng" algn="ctr">
          <a:solidFill>
            <a:schemeClr val="accent3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684217" y="448859"/>
          <a:ext cx="585919" cy="380847"/>
        </a:xfrm>
        <a:prstGeom prst="roundRect">
          <a:avLst/>
        </a:prstGeom>
        <a:solidFill>
          <a:schemeClr val="accent3">
            <a:shade val="50000"/>
            <a:hueOff val="89185"/>
            <a:satOff val="-1423"/>
            <a:lumOff val="137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</a:t>
          </a:r>
          <a:endParaRPr lang="cs-CZ" sz="1500" kern="1200" dirty="0"/>
        </a:p>
      </dsp:txBody>
      <dsp:txXfrm>
        <a:off x="1702808" y="467450"/>
        <a:ext cx="548737" cy="343665"/>
      </dsp:txXfrm>
    </dsp:sp>
    <dsp:sp modelId="{D5D86D94-54BA-4C54-8EC3-7251333F125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780904" y="739587"/>
              </a:moveTo>
              <a:arcTo wR="897448" hR="897448" stAng="20992140" swAng="1215720"/>
            </a:path>
          </a:pathLst>
        </a:custGeom>
        <a:noFill/>
        <a:ln w="9525" cap="flat" cmpd="sng" algn="ctr">
          <a:solidFill>
            <a:schemeClr val="accent3">
              <a:shade val="90000"/>
              <a:hueOff val="93447"/>
              <a:satOff val="-2002"/>
              <a:lumOff val="102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684217" y="1346308"/>
          <a:ext cx="585919" cy="380847"/>
        </a:xfrm>
        <a:prstGeom prst="roundRect">
          <a:avLst/>
        </a:prstGeom>
        <a:solidFill>
          <a:schemeClr val="accent3">
            <a:shade val="50000"/>
            <a:hueOff val="178370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y</a:t>
          </a:r>
          <a:endParaRPr lang="cs-CZ" sz="1500" kern="1200" dirty="0"/>
        </a:p>
      </dsp:txBody>
      <dsp:txXfrm>
        <a:off x="1702808" y="1364899"/>
        <a:ext cx="548737" cy="343665"/>
      </dsp:txXfrm>
    </dsp:sp>
    <dsp:sp modelId="{28C4A38D-7C7C-421D-81B9-40F0316D8205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468566" y="1589718"/>
              </a:moveTo>
              <a:arcTo wR="897448" hR="897448" stAng="3028657" swAng="924301"/>
            </a:path>
          </a:pathLst>
        </a:custGeom>
        <a:noFill/>
        <a:ln w="9525" cap="flat" cmpd="sng" algn="ctr">
          <a:solidFill>
            <a:schemeClr val="accent3">
              <a:shade val="90000"/>
              <a:hueOff val="186893"/>
              <a:satOff val="-4005"/>
              <a:lumOff val="2054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907004" y="1795032"/>
          <a:ext cx="585919" cy="380847"/>
        </a:xfrm>
        <a:prstGeom prst="roundRect">
          <a:avLst/>
        </a:prstGeom>
        <a:solidFill>
          <a:schemeClr val="accent3">
            <a:shade val="50000"/>
            <a:hueOff val="267555"/>
            <a:satOff val="-4269"/>
            <a:lumOff val="411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ch</a:t>
          </a:r>
          <a:endParaRPr lang="cs-CZ" sz="1500" kern="1200" dirty="0"/>
        </a:p>
      </dsp:txBody>
      <dsp:txXfrm>
        <a:off x="925595" y="1813623"/>
        <a:ext cx="548737" cy="343665"/>
      </dsp:txXfrm>
    </dsp:sp>
    <dsp:sp modelId="{D34CE823-6BE0-41D8-B53B-98613240D6C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530744" y="1716559"/>
              </a:moveTo>
              <a:arcTo wR="897448" hR="897448" stAng="6847042" swAng="924301"/>
            </a:path>
          </a:pathLst>
        </a:custGeom>
        <a:noFill/>
        <a:ln w="9525" cap="flat" cmpd="sng" algn="ctr">
          <a:solidFill>
            <a:schemeClr val="accent3">
              <a:shade val="90000"/>
              <a:hueOff val="280340"/>
              <a:satOff val="-6007"/>
              <a:lumOff val="3081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129790" y="1346308"/>
          <a:ext cx="585919" cy="380847"/>
        </a:xfrm>
        <a:prstGeom prst="roundRect">
          <a:avLst/>
        </a:prstGeom>
        <a:solidFill>
          <a:schemeClr val="accent3">
            <a:shade val="50000"/>
            <a:hueOff val="178370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a</a:t>
          </a:r>
          <a:endParaRPr lang="cs-CZ" sz="1500" kern="1200" dirty="0"/>
        </a:p>
      </dsp:txBody>
      <dsp:txXfrm>
        <a:off x="148381" y="1364899"/>
        <a:ext cx="548737" cy="343665"/>
      </dsp:txXfrm>
    </dsp:sp>
    <dsp:sp modelId="{143630D5-641E-4B93-8B33-880122B41C83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3992" y="1055309"/>
              </a:moveTo>
              <a:arcTo wR="897448" hR="897448" stAng="10192140" swAng="1215720"/>
            </a:path>
          </a:pathLst>
        </a:custGeom>
        <a:noFill/>
        <a:ln w="9525" cap="flat" cmpd="sng" algn="ctr">
          <a:solidFill>
            <a:schemeClr val="accent3">
              <a:shade val="90000"/>
              <a:hueOff val="186893"/>
              <a:satOff val="-4005"/>
              <a:lumOff val="2054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58097-65FF-4C8C-869E-D94C69F16C66}">
      <dsp:nvSpPr>
        <dsp:cNvPr id="0" name=""/>
        <dsp:cNvSpPr/>
      </dsp:nvSpPr>
      <dsp:spPr>
        <a:xfrm>
          <a:off x="129790" y="448859"/>
          <a:ext cx="585919" cy="380847"/>
        </a:xfrm>
        <a:prstGeom prst="roundRect">
          <a:avLst/>
        </a:prstGeom>
        <a:solidFill>
          <a:schemeClr val="accent3">
            <a:shade val="50000"/>
            <a:hueOff val="89185"/>
            <a:satOff val="-1423"/>
            <a:lumOff val="137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t</a:t>
          </a:r>
          <a:endParaRPr lang="cs-CZ" sz="1500" kern="1200" dirty="0"/>
        </a:p>
      </dsp:txBody>
      <dsp:txXfrm>
        <a:off x="148381" y="467450"/>
        <a:ext cx="548737" cy="343665"/>
      </dsp:txXfrm>
    </dsp:sp>
    <dsp:sp modelId="{DB502B0D-75A6-46D7-8632-382BE2C6570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326330" y="205178"/>
              </a:moveTo>
              <a:arcTo wR="897448" hR="897448" stAng="13828657" swAng="924301"/>
            </a:path>
          </a:pathLst>
        </a:custGeom>
        <a:noFill/>
        <a:ln w="9525" cap="flat" cmpd="sng" algn="ctr">
          <a:solidFill>
            <a:schemeClr val="accent3">
              <a:shade val="90000"/>
              <a:hueOff val="93447"/>
              <a:satOff val="-2002"/>
              <a:lumOff val="102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854271" y="36161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</a:t>
          </a:r>
          <a:endParaRPr lang="cs-CZ" sz="1800" kern="1200" dirty="0"/>
        </a:p>
      </dsp:txBody>
      <dsp:txXfrm>
        <a:off x="876209" y="58099"/>
        <a:ext cx="647509" cy="405524"/>
      </dsp:txXfrm>
    </dsp:sp>
    <dsp:sp modelId="{7703C703-9BBA-4D23-B36D-BBF36F8BEDCA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336367" y="114257"/>
              </a:moveTo>
              <a:arcTo wR="898013" hR="898013" stAng="17953094" swAng="121208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708333" y="656673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</a:t>
          </a:r>
          <a:endParaRPr lang="cs-CZ" sz="1800" kern="1200" dirty="0"/>
        </a:p>
      </dsp:txBody>
      <dsp:txXfrm>
        <a:off x="1730271" y="678611"/>
        <a:ext cx="647509" cy="405524"/>
      </dsp:txXfrm>
    </dsp:sp>
    <dsp:sp modelId="{D5D86D94-54BA-4C54-8EC3-7251333F125C}">
      <dsp:nvSpPr>
        <dsp:cNvPr id="0" name=""/>
        <dsp:cNvSpPr/>
      </dsp:nvSpPr>
      <dsp:spPr>
        <a:xfrm>
          <a:off x="304615" y="295000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795710" y="921883"/>
              </a:moveTo>
              <a:arcTo wR="898013" hR="898013" stAng="21691387" swAng="130949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431779" y="1647802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</a:t>
          </a:r>
          <a:endParaRPr lang="cs-CZ" sz="1800" kern="1200" dirty="0"/>
        </a:p>
      </dsp:txBody>
      <dsp:txXfrm>
        <a:off x="1453717" y="1669740"/>
        <a:ext cx="647509" cy="405524"/>
      </dsp:txXfrm>
    </dsp:sp>
    <dsp:sp modelId="{28C4A38D-7C7C-421D-81B9-40F0316D8205}">
      <dsp:nvSpPr>
        <dsp:cNvPr id="0" name=""/>
        <dsp:cNvSpPr/>
      </dsp:nvSpPr>
      <dsp:spPr>
        <a:xfrm>
          <a:off x="345636" y="271054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004483" y="1789693"/>
              </a:moveTo>
              <a:arcTo wR="898013" hR="898013" stAng="4991454" swAng="96543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326432" y="1660683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y</a:t>
          </a:r>
          <a:endParaRPr lang="cs-CZ" sz="1800" kern="1200" dirty="0"/>
        </a:p>
      </dsp:txBody>
      <dsp:txXfrm>
        <a:off x="348370" y="1682621"/>
        <a:ext cx="647509" cy="405524"/>
      </dsp:txXfrm>
    </dsp:sp>
    <dsp:sp modelId="{D34CE823-6BE0-41D8-B53B-98613240D6CC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95300" y="1300604"/>
              </a:moveTo>
              <a:arcTo wR="898013" hR="898013" stAng="9201871" swAng="136014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209" y="656673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</a:t>
          </a:r>
          <a:endParaRPr lang="cs-CZ" sz="1800" kern="1200" dirty="0"/>
        </a:p>
      </dsp:txBody>
      <dsp:txXfrm>
        <a:off x="22147" y="678611"/>
        <a:ext cx="647509" cy="405524"/>
      </dsp:txXfrm>
    </dsp:sp>
    <dsp:sp modelId="{143630D5-641E-4B93-8B33-880122B41C83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215978" y="313842"/>
              </a:moveTo>
              <a:arcTo wR="898013" hR="898013" stAng="13234825" swAng="121208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839879" y="73916"/>
          <a:ext cx="679737" cy="4418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</a:t>
          </a:r>
          <a:endParaRPr lang="cs-CZ" sz="1800" kern="1200" dirty="0"/>
        </a:p>
      </dsp:txBody>
      <dsp:txXfrm>
        <a:off x="861447" y="95484"/>
        <a:ext cx="636601" cy="398693"/>
      </dsp:txXfrm>
    </dsp:sp>
    <dsp:sp modelId="{7703C703-9BBA-4D23-B36D-BBF36F8BEDCA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1313477" y="112334"/>
              </a:moveTo>
              <a:arcTo wR="882582" hR="882582" stAng="17953423" swAng="121155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679264" y="683765"/>
          <a:ext cx="679737" cy="441829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y</a:t>
          </a:r>
          <a:endParaRPr lang="cs-CZ" sz="1800" kern="1200" dirty="0"/>
        </a:p>
      </dsp:txBody>
      <dsp:txXfrm>
        <a:off x="1700832" y="705333"/>
        <a:ext cx="636601" cy="398693"/>
      </dsp:txXfrm>
    </dsp:sp>
    <dsp:sp modelId="{D5D86D94-54BA-4C54-8EC3-7251333F125C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1763047" y="943675"/>
              </a:moveTo>
              <a:arcTo wR="882582" hR="882582" stAng="21838156" swAng="1359741"/>
            </a:path>
          </a:pathLst>
        </a:custGeom>
        <a:noFill/>
        <a:ln w="9525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358647" y="1670522"/>
          <a:ext cx="679737" cy="441829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ž</a:t>
          </a:r>
          <a:endParaRPr lang="cs-CZ" sz="1800" kern="1200" dirty="0"/>
        </a:p>
      </dsp:txBody>
      <dsp:txXfrm>
        <a:off x="1380215" y="1692090"/>
        <a:ext cx="636601" cy="398693"/>
      </dsp:txXfrm>
    </dsp:sp>
    <dsp:sp modelId="{28C4A38D-7C7C-421D-81B9-40F0316D8205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990896" y="1758492"/>
              </a:moveTo>
              <a:arcTo wR="882582" hR="882582" stAng="4977038" swAng="845925"/>
            </a:path>
          </a:pathLst>
        </a:custGeom>
        <a:noFill/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321110" y="1670522"/>
          <a:ext cx="679737" cy="441829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</a:t>
          </a:r>
          <a:endParaRPr lang="cs-CZ" sz="1800" kern="1200" dirty="0"/>
        </a:p>
      </dsp:txBody>
      <dsp:txXfrm>
        <a:off x="342678" y="1692090"/>
        <a:ext cx="636601" cy="398693"/>
      </dsp:txXfrm>
    </dsp:sp>
    <dsp:sp modelId="{D34CE823-6BE0-41D8-B53B-98613240D6CC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93635" y="1278201"/>
              </a:moveTo>
              <a:arcTo wR="882582" hR="882582" stAng="9202103" swAng="1359741"/>
            </a:path>
          </a:pathLst>
        </a:custGeom>
        <a:noFill/>
        <a:ln w="9525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493" y="683765"/>
          <a:ext cx="679737" cy="44182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>
        <a:off x="22061" y="705333"/>
        <a:ext cx="636601" cy="398693"/>
      </dsp:txXfrm>
    </dsp:sp>
    <dsp:sp modelId="{143630D5-641E-4B93-8B33-880122B41C83}">
      <dsp:nvSpPr>
        <dsp:cNvPr id="0" name=""/>
        <dsp:cNvSpPr/>
      </dsp:nvSpPr>
      <dsp:spPr>
        <a:xfrm>
          <a:off x="297165" y="294831"/>
          <a:ext cx="1765164" cy="1765164"/>
        </a:xfrm>
        <a:custGeom>
          <a:avLst/>
          <a:gdLst/>
          <a:ahLst/>
          <a:cxnLst/>
          <a:rect l="0" t="0" r="0" b="0"/>
          <a:pathLst>
            <a:path>
              <a:moveTo>
                <a:pt x="212298" y="308411"/>
              </a:moveTo>
              <a:arcTo wR="882582" hR="882582" stAng="13235019" swAng="1211558"/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907004" y="135"/>
          <a:ext cx="585919" cy="38084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</a:t>
          </a:r>
          <a:endParaRPr lang="cs-CZ" sz="1500" kern="1200" dirty="0"/>
        </a:p>
      </dsp:txBody>
      <dsp:txXfrm>
        <a:off x="925595" y="18726"/>
        <a:ext cx="548737" cy="343665"/>
      </dsp:txXfrm>
    </dsp:sp>
    <dsp:sp modelId="{7703C703-9BBA-4D23-B36D-BBF36F8BEDCA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264152" y="78337"/>
              </a:moveTo>
              <a:arcTo wR="897448" hR="897448" stAng="17647042" swAng="92430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684217" y="448859"/>
          <a:ext cx="585919" cy="380847"/>
        </a:xfrm>
        <a:prstGeom prst="round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y</a:t>
          </a:r>
          <a:endParaRPr lang="cs-CZ" sz="1500" kern="1200" dirty="0"/>
        </a:p>
      </dsp:txBody>
      <dsp:txXfrm>
        <a:off x="1702808" y="467450"/>
        <a:ext cx="548737" cy="343665"/>
      </dsp:txXfrm>
    </dsp:sp>
    <dsp:sp modelId="{D5D86D94-54BA-4C54-8EC3-7251333F125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780904" y="739587"/>
              </a:moveTo>
              <a:arcTo wR="897448" hR="897448" stAng="20992140" swAng="1215720"/>
            </a:path>
          </a:pathLst>
        </a:custGeom>
        <a:noFill/>
        <a:ln w="9525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684217" y="1346308"/>
          <a:ext cx="585919" cy="380847"/>
        </a:xfrm>
        <a:prstGeom prst="round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</a:t>
          </a:r>
          <a:endParaRPr lang="cs-CZ" sz="1500" kern="1200" dirty="0"/>
        </a:p>
      </dsp:txBody>
      <dsp:txXfrm>
        <a:off x="1702808" y="1364899"/>
        <a:ext cx="548737" cy="343665"/>
      </dsp:txXfrm>
    </dsp:sp>
    <dsp:sp modelId="{28C4A38D-7C7C-421D-81B9-40F0316D8205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468566" y="1589718"/>
              </a:moveTo>
              <a:arcTo wR="897448" hR="897448" stAng="3028657" swAng="924301"/>
            </a:path>
          </a:pathLst>
        </a:custGeom>
        <a:noFill/>
        <a:ln w="9525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907004" y="1795032"/>
          <a:ext cx="585919" cy="380847"/>
        </a:xfrm>
        <a:prstGeom prst="round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</a:t>
          </a:r>
          <a:endParaRPr lang="cs-CZ" sz="1500" kern="1200" dirty="0"/>
        </a:p>
      </dsp:txBody>
      <dsp:txXfrm>
        <a:off x="925595" y="1813623"/>
        <a:ext cx="548737" cy="343665"/>
      </dsp:txXfrm>
    </dsp:sp>
    <dsp:sp modelId="{D34CE823-6BE0-41D8-B53B-98613240D6C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530744" y="1716559"/>
              </a:moveTo>
              <a:arcTo wR="897448" hR="897448" stAng="6847042" swAng="924301"/>
            </a:path>
          </a:pathLst>
        </a:custGeom>
        <a:noFill/>
        <a:ln w="9525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129790" y="1346308"/>
          <a:ext cx="585919" cy="380847"/>
        </a:xfrm>
        <a:prstGeom prst="round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</a:t>
          </a:r>
          <a:endParaRPr lang="cs-CZ" sz="1500" kern="1200" dirty="0"/>
        </a:p>
      </dsp:txBody>
      <dsp:txXfrm>
        <a:off x="148381" y="1364899"/>
        <a:ext cx="548737" cy="343665"/>
      </dsp:txXfrm>
    </dsp:sp>
    <dsp:sp modelId="{143630D5-641E-4B93-8B33-880122B41C83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3992" y="1055309"/>
              </a:moveTo>
              <a:arcTo wR="897448" hR="897448" stAng="10192140" swAng="1215720"/>
            </a:path>
          </a:pathLst>
        </a:custGeom>
        <a:noFill/>
        <a:ln w="9525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7CAE8-FA4C-4801-8111-83B1C0E4A817}">
      <dsp:nvSpPr>
        <dsp:cNvPr id="0" name=""/>
        <dsp:cNvSpPr/>
      </dsp:nvSpPr>
      <dsp:spPr>
        <a:xfrm>
          <a:off x="129790" y="448859"/>
          <a:ext cx="585919" cy="38084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ý</a:t>
          </a:r>
          <a:endParaRPr lang="cs-CZ" sz="1500" kern="1200" dirty="0"/>
        </a:p>
      </dsp:txBody>
      <dsp:txXfrm>
        <a:off x="148381" y="467450"/>
        <a:ext cx="548737" cy="343665"/>
      </dsp:txXfrm>
    </dsp:sp>
    <dsp:sp modelId="{9AF34A60-0979-4A21-83C4-B0A10E3A8847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326330" y="205178"/>
              </a:moveTo>
              <a:arcTo wR="897448" hR="897448" stAng="13828657" swAng="924301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854271" y="36161"/>
          <a:ext cx="691385" cy="449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</a:t>
          </a:r>
          <a:endParaRPr lang="cs-CZ" sz="1800" kern="1200" dirty="0"/>
        </a:p>
      </dsp:txBody>
      <dsp:txXfrm>
        <a:off x="876209" y="58099"/>
        <a:ext cx="647509" cy="405524"/>
      </dsp:txXfrm>
    </dsp:sp>
    <dsp:sp modelId="{7703C703-9BBA-4D23-B36D-BBF36F8BEDCA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336367" y="114257"/>
              </a:moveTo>
              <a:arcTo wR="898013" hR="898013" stAng="17953094" swAng="121208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708333" y="656673"/>
          <a:ext cx="691385" cy="449400"/>
        </a:xfrm>
        <a:prstGeom prst="roundRect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y</a:t>
          </a:r>
          <a:endParaRPr lang="cs-CZ" sz="1800" kern="1200" dirty="0"/>
        </a:p>
      </dsp:txBody>
      <dsp:txXfrm>
        <a:off x="1730271" y="678611"/>
        <a:ext cx="647509" cy="405524"/>
      </dsp:txXfrm>
    </dsp:sp>
    <dsp:sp modelId="{D5D86D94-54BA-4C54-8EC3-7251333F125C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793876" y="960130"/>
              </a:moveTo>
              <a:arcTo wR="898013" hR="898013" stAng="21837984" swAng="1360146"/>
            </a:path>
          </a:pathLst>
        </a:custGeom>
        <a:noFill/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382110" y="1660683"/>
          <a:ext cx="691385" cy="44940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</a:t>
          </a:r>
          <a:endParaRPr lang="cs-CZ" sz="1800" kern="1200" dirty="0"/>
        </a:p>
      </dsp:txBody>
      <dsp:txXfrm>
        <a:off x="1404048" y="1682621"/>
        <a:ext cx="647509" cy="405524"/>
      </dsp:txXfrm>
    </dsp:sp>
    <dsp:sp modelId="{28C4A38D-7C7C-421D-81B9-40F0316D8205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008295" y="1789230"/>
              </a:moveTo>
              <a:arcTo wR="898013" hR="898013" stAng="4976756" swAng="846488"/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326432" y="1660683"/>
          <a:ext cx="691385" cy="449400"/>
        </a:xfrm>
        <a:prstGeom prst="roundRect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</a:t>
          </a:r>
          <a:endParaRPr lang="cs-CZ" sz="1800" kern="1200" dirty="0"/>
        </a:p>
      </dsp:txBody>
      <dsp:txXfrm>
        <a:off x="348370" y="1682621"/>
        <a:ext cx="647509" cy="405524"/>
      </dsp:txXfrm>
    </dsp:sp>
    <dsp:sp modelId="{D34CE823-6BE0-41D8-B53B-98613240D6CC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95300" y="1300604"/>
              </a:moveTo>
              <a:arcTo wR="898013" hR="898013" stAng="9201871" swAng="1360146"/>
            </a:path>
          </a:pathLst>
        </a:custGeom>
        <a:noFill/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209" y="656673"/>
          <a:ext cx="691385" cy="44940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t</a:t>
          </a:r>
          <a:endParaRPr lang="cs-CZ" sz="1800" kern="1200" dirty="0"/>
        </a:p>
      </dsp:txBody>
      <dsp:txXfrm>
        <a:off x="22147" y="678611"/>
        <a:ext cx="647509" cy="405524"/>
      </dsp:txXfrm>
    </dsp:sp>
    <dsp:sp modelId="{143630D5-641E-4B93-8B33-880122B41C83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215978" y="313842"/>
              </a:moveTo>
              <a:arcTo wR="898013" hR="898013" stAng="13234825" swAng="1212081"/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5851C-6D41-45EA-B4A2-0D8D8F91F1F4}">
      <dsp:nvSpPr>
        <dsp:cNvPr id="0" name=""/>
        <dsp:cNvSpPr/>
      </dsp:nvSpPr>
      <dsp:spPr>
        <a:xfrm>
          <a:off x="777375" y="274849"/>
          <a:ext cx="629152" cy="40894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</a:t>
          </a:r>
          <a:endParaRPr lang="cs-CZ" sz="1700" kern="1200" dirty="0"/>
        </a:p>
      </dsp:txBody>
      <dsp:txXfrm>
        <a:off x="797338" y="294812"/>
        <a:ext cx="589226" cy="369022"/>
      </dsp:txXfrm>
    </dsp:sp>
    <dsp:sp modelId="{B6B7BFE5-640A-42AB-842F-448922E674C5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1216086" y="103972"/>
              </a:moveTo>
              <a:arcTo wR="817187" hR="817187" stAng="17953086" swAng="1212094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9BD9B-4F8B-4E98-8BCB-670878E441E6}">
      <dsp:nvSpPr>
        <dsp:cNvPr id="0" name=""/>
        <dsp:cNvSpPr/>
      </dsp:nvSpPr>
      <dsp:spPr>
        <a:xfrm>
          <a:off x="1554567" y="839512"/>
          <a:ext cx="629152" cy="4089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ý</a:t>
          </a:r>
          <a:endParaRPr lang="cs-CZ" sz="1700" kern="1200" dirty="0"/>
        </a:p>
      </dsp:txBody>
      <dsp:txXfrm>
        <a:off x="1574530" y="859475"/>
        <a:ext cx="589226" cy="369022"/>
      </dsp:txXfrm>
    </dsp:sp>
    <dsp:sp modelId="{BA95A64E-DD2E-4CEB-BD43-41ED3E6C5A1C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1632418" y="873712"/>
              </a:moveTo>
              <a:arcTo wR="817187" hR="817187" stAng="21837980" swAng="136015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4828A-24F1-4701-B67A-AA7F0541A944}">
      <dsp:nvSpPr>
        <dsp:cNvPr id="0" name=""/>
        <dsp:cNvSpPr/>
      </dsp:nvSpPr>
      <dsp:spPr>
        <a:xfrm>
          <a:off x="1257706" y="1753156"/>
          <a:ext cx="629152" cy="40894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č</a:t>
          </a:r>
          <a:endParaRPr lang="cs-CZ" sz="1700" kern="1200" dirty="0"/>
        </a:p>
      </dsp:txBody>
      <dsp:txXfrm>
        <a:off x="1277669" y="1773119"/>
        <a:ext cx="589226" cy="369022"/>
      </dsp:txXfrm>
    </dsp:sp>
    <dsp:sp modelId="{DB670DAE-AA83-4F32-80A1-9233C08AC603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917544" y="1628189"/>
              </a:moveTo>
              <a:arcTo wR="817187" hR="817187" stAng="4976749" swAng="84650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3AA05-B46F-4614-809B-3D3AC9E27432}">
      <dsp:nvSpPr>
        <dsp:cNvPr id="0" name=""/>
        <dsp:cNvSpPr/>
      </dsp:nvSpPr>
      <dsp:spPr>
        <a:xfrm>
          <a:off x="297045" y="1753156"/>
          <a:ext cx="629152" cy="40894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e</a:t>
          </a:r>
          <a:endParaRPr lang="cs-CZ" sz="1700" kern="1200" dirty="0"/>
        </a:p>
      </dsp:txBody>
      <dsp:txXfrm>
        <a:off x="317008" y="1773119"/>
        <a:ext cx="589226" cy="369022"/>
      </dsp:txXfrm>
    </dsp:sp>
    <dsp:sp modelId="{A70B8FF9-DC2E-4265-964F-07EB0F82E1E3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86723" y="1183544"/>
              </a:moveTo>
              <a:arcTo wR="817187" hR="817187" stAng="9201865" swAng="1360155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69498-A5AA-4BCC-9142-40EE5DF6498B}">
      <dsp:nvSpPr>
        <dsp:cNvPr id="0" name=""/>
        <dsp:cNvSpPr/>
      </dsp:nvSpPr>
      <dsp:spPr>
        <a:xfrm>
          <a:off x="184" y="839512"/>
          <a:ext cx="629152" cy="40894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k</a:t>
          </a:r>
          <a:endParaRPr lang="cs-CZ" sz="1700" kern="1200" dirty="0"/>
        </a:p>
      </dsp:txBody>
      <dsp:txXfrm>
        <a:off x="20147" y="859475"/>
        <a:ext cx="589226" cy="369022"/>
      </dsp:txXfrm>
    </dsp:sp>
    <dsp:sp modelId="{8B255D51-B8C5-4802-A6B7-E8E4652A8A8A}">
      <dsp:nvSpPr>
        <dsp:cNvPr id="0" name=""/>
        <dsp:cNvSpPr/>
      </dsp:nvSpPr>
      <dsp:spPr>
        <a:xfrm>
          <a:off x="274764" y="479324"/>
          <a:ext cx="1634375" cy="1634375"/>
        </a:xfrm>
        <a:custGeom>
          <a:avLst/>
          <a:gdLst/>
          <a:ahLst/>
          <a:cxnLst/>
          <a:rect l="0" t="0" r="0" b="0"/>
          <a:pathLst>
            <a:path>
              <a:moveTo>
                <a:pt x="196538" y="285595"/>
              </a:moveTo>
              <a:arcTo wR="817187" hR="817187" stAng="13234821" swAng="1212094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907004" y="135"/>
          <a:ext cx="585919" cy="380847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u</a:t>
          </a:r>
          <a:endParaRPr lang="cs-CZ" sz="1500" kern="1200" dirty="0"/>
        </a:p>
      </dsp:txBody>
      <dsp:txXfrm>
        <a:off x="925595" y="18726"/>
        <a:ext cx="548737" cy="343665"/>
      </dsp:txXfrm>
    </dsp:sp>
    <dsp:sp modelId="{7703C703-9BBA-4D23-B36D-BBF36F8BEDCA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264152" y="78337"/>
              </a:moveTo>
              <a:arcTo wR="897448" hR="897448" stAng="17647042" swAng="924301"/>
            </a:path>
          </a:pathLst>
        </a:custGeom>
        <a:noFill/>
        <a:ln w="9525" cap="flat" cmpd="sng" algn="ctr">
          <a:solidFill>
            <a:schemeClr val="accent3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684217" y="448859"/>
          <a:ext cx="585919" cy="380847"/>
        </a:xfrm>
        <a:prstGeom prst="roundRect">
          <a:avLst/>
        </a:prstGeom>
        <a:solidFill>
          <a:schemeClr val="accent3">
            <a:shade val="50000"/>
            <a:hueOff val="89185"/>
            <a:satOff val="-1423"/>
            <a:lumOff val="137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</a:t>
          </a:r>
          <a:endParaRPr lang="cs-CZ" sz="1500" kern="1200" dirty="0"/>
        </a:p>
      </dsp:txBody>
      <dsp:txXfrm>
        <a:off x="1702808" y="467450"/>
        <a:ext cx="548737" cy="343665"/>
      </dsp:txXfrm>
    </dsp:sp>
    <dsp:sp modelId="{D5D86D94-54BA-4C54-8EC3-7251333F125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780904" y="739587"/>
              </a:moveTo>
              <a:arcTo wR="897448" hR="897448" stAng="20992140" swAng="1215720"/>
            </a:path>
          </a:pathLst>
        </a:custGeom>
        <a:noFill/>
        <a:ln w="9525" cap="flat" cmpd="sng" algn="ctr">
          <a:solidFill>
            <a:schemeClr val="accent3">
              <a:shade val="90000"/>
              <a:hueOff val="93447"/>
              <a:satOff val="-2002"/>
              <a:lumOff val="102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684217" y="1346308"/>
          <a:ext cx="585919" cy="380847"/>
        </a:xfrm>
        <a:prstGeom prst="roundRect">
          <a:avLst/>
        </a:prstGeom>
        <a:solidFill>
          <a:schemeClr val="accent3">
            <a:shade val="50000"/>
            <a:hueOff val="178370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y</a:t>
          </a:r>
          <a:endParaRPr lang="cs-CZ" sz="1500" kern="1200" dirty="0"/>
        </a:p>
      </dsp:txBody>
      <dsp:txXfrm>
        <a:off x="1702808" y="1364899"/>
        <a:ext cx="548737" cy="343665"/>
      </dsp:txXfrm>
    </dsp:sp>
    <dsp:sp modelId="{28C4A38D-7C7C-421D-81B9-40F0316D8205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468566" y="1589718"/>
              </a:moveTo>
              <a:arcTo wR="897448" hR="897448" stAng="3028657" swAng="924301"/>
            </a:path>
          </a:pathLst>
        </a:custGeom>
        <a:noFill/>
        <a:ln w="9525" cap="flat" cmpd="sng" algn="ctr">
          <a:solidFill>
            <a:schemeClr val="accent3">
              <a:shade val="90000"/>
              <a:hueOff val="186893"/>
              <a:satOff val="-4005"/>
              <a:lumOff val="2054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907004" y="1795032"/>
          <a:ext cx="585919" cy="380847"/>
        </a:xfrm>
        <a:prstGeom prst="roundRect">
          <a:avLst/>
        </a:prstGeom>
        <a:solidFill>
          <a:schemeClr val="accent3">
            <a:shade val="50000"/>
            <a:hueOff val="267555"/>
            <a:satOff val="-4269"/>
            <a:lumOff val="411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ch</a:t>
          </a:r>
          <a:endParaRPr lang="cs-CZ" sz="1500" kern="1200" dirty="0"/>
        </a:p>
      </dsp:txBody>
      <dsp:txXfrm>
        <a:off x="925595" y="1813623"/>
        <a:ext cx="548737" cy="343665"/>
      </dsp:txXfrm>
    </dsp:sp>
    <dsp:sp modelId="{D34CE823-6BE0-41D8-B53B-98613240D6C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530744" y="1716559"/>
              </a:moveTo>
              <a:arcTo wR="897448" hR="897448" stAng="6847042" swAng="924301"/>
            </a:path>
          </a:pathLst>
        </a:custGeom>
        <a:noFill/>
        <a:ln w="9525" cap="flat" cmpd="sng" algn="ctr">
          <a:solidFill>
            <a:schemeClr val="accent3">
              <a:shade val="90000"/>
              <a:hueOff val="280340"/>
              <a:satOff val="-6007"/>
              <a:lumOff val="3081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129790" y="1346308"/>
          <a:ext cx="585919" cy="380847"/>
        </a:xfrm>
        <a:prstGeom prst="roundRect">
          <a:avLst/>
        </a:prstGeom>
        <a:solidFill>
          <a:schemeClr val="accent3">
            <a:shade val="50000"/>
            <a:hueOff val="178370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a</a:t>
          </a:r>
          <a:endParaRPr lang="cs-CZ" sz="1500" kern="1200" dirty="0"/>
        </a:p>
      </dsp:txBody>
      <dsp:txXfrm>
        <a:off x="148381" y="1364899"/>
        <a:ext cx="548737" cy="343665"/>
      </dsp:txXfrm>
    </dsp:sp>
    <dsp:sp modelId="{143630D5-641E-4B93-8B33-880122B41C83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13992" y="1055309"/>
              </a:moveTo>
              <a:arcTo wR="897448" hR="897448" stAng="10192140" swAng="1215720"/>
            </a:path>
          </a:pathLst>
        </a:custGeom>
        <a:noFill/>
        <a:ln w="9525" cap="flat" cmpd="sng" algn="ctr">
          <a:solidFill>
            <a:schemeClr val="accent3">
              <a:shade val="90000"/>
              <a:hueOff val="186893"/>
              <a:satOff val="-4005"/>
              <a:lumOff val="2054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558097-65FF-4C8C-869E-D94C69F16C66}">
      <dsp:nvSpPr>
        <dsp:cNvPr id="0" name=""/>
        <dsp:cNvSpPr/>
      </dsp:nvSpPr>
      <dsp:spPr>
        <a:xfrm>
          <a:off x="129790" y="448859"/>
          <a:ext cx="585919" cy="380847"/>
        </a:xfrm>
        <a:prstGeom prst="roundRect">
          <a:avLst/>
        </a:prstGeom>
        <a:solidFill>
          <a:schemeClr val="accent3">
            <a:shade val="50000"/>
            <a:hueOff val="89185"/>
            <a:satOff val="-1423"/>
            <a:lumOff val="137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t</a:t>
          </a:r>
          <a:endParaRPr lang="cs-CZ" sz="1500" kern="1200" dirty="0"/>
        </a:p>
      </dsp:txBody>
      <dsp:txXfrm>
        <a:off x="148381" y="467450"/>
        <a:ext cx="548737" cy="343665"/>
      </dsp:txXfrm>
    </dsp:sp>
    <dsp:sp modelId="{DB502B0D-75A6-46D7-8632-382BE2C6570C}">
      <dsp:nvSpPr>
        <dsp:cNvPr id="0" name=""/>
        <dsp:cNvSpPr/>
      </dsp:nvSpPr>
      <dsp:spPr>
        <a:xfrm>
          <a:off x="302515" y="190559"/>
          <a:ext cx="1794897" cy="1794897"/>
        </a:xfrm>
        <a:custGeom>
          <a:avLst/>
          <a:gdLst/>
          <a:ahLst/>
          <a:cxnLst/>
          <a:rect l="0" t="0" r="0" b="0"/>
          <a:pathLst>
            <a:path>
              <a:moveTo>
                <a:pt x="326330" y="205178"/>
              </a:moveTo>
              <a:arcTo wR="897448" hR="897448" stAng="13828657" swAng="924301"/>
            </a:path>
          </a:pathLst>
        </a:custGeom>
        <a:noFill/>
        <a:ln w="9525" cap="flat" cmpd="sng" algn="ctr">
          <a:solidFill>
            <a:schemeClr val="accent3">
              <a:shade val="90000"/>
              <a:hueOff val="93447"/>
              <a:satOff val="-2002"/>
              <a:lumOff val="102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37271-BFB8-484B-BC50-ACF2BF10CD99}">
      <dsp:nvSpPr>
        <dsp:cNvPr id="0" name=""/>
        <dsp:cNvSpPr/>
      </dsp:nvSpPr>
      <dsp:spPr>
        <a:xfrm>
          <a:off x="854271" y="36161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</a:t>
          </a:r>
          <a:endParaRPr lang="cs-CZ" sz="1800" kern="1200" dirty="0"/>
        </a:p>
      </dsp:txBody>
      <dsp:txXfrm>
        <a:off x="876209" y="58099"/>
        <a:ext cx="647509" cy="405524"/>
      </dsp:txXfrm>
    </dsp:sp>
    <dsp:sp modelId="{7703C703-9BBA-4D23-B36D-BBF36F8BEDCA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336367" y="114257"/>
              </a:moveTo>
              <a:arcTo wR="898013" hR="898013" stAng="17953094" swAng="121208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7E552-F6F3-4B7B-B967-E10982A4E636}">
      <dsp:nvSpPr>
        <dsp:cNvPr id="0" name=""/>
        <dsp:cNvSpPr/>
      </dsp:nvSpPr>
      <dsp:spPr>
        <a:xfrm>
          <a:off x="1708333" y="656673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</a:t>
          </a:r>
          <a:endParaRPr lang="cs-CZ" sz="1800" kern="1200" dirty="0"/>
        </a:p>
      </dsp:txBody>
      <dsp:txXfrm>
        <a:off x="1730271" y="678611"/>
        <a:ext cx="647509" cy="405524"/>
      </dsp:txXfrm>
    </dsp:sp>
    <dsp:sp modelId="{D5D86D94-54BA-4C54-8EC3-7251333F125C}">
      <dsp:nvSpPr>
        <dsp:cNvPr id="0" name=""/>
        <dsp:cNvSpPr/>
      </dsp:nvSpPr>
      <dsp:spPr>
        <a:xfrm>
          <a:off x="304615" y="295000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795710" y="921883"/>
              </a:moveTo>
              <a:arcTo wR="898013" hR="898013" stAng="21691387" swAng="130949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182AE-4823-4C5D-8661-ABF2B82D0BE1}">
      <dsp:nvSpPr>
        <dsp:cNvPr id="0" name=""/>
        <dsp:cNvSpPr/>
      </dsp:nvSpPr>
      <dsp:spPr>
        <a:xfrm>
          <a:off x="1431779" y="1647802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</a:t>
          </a:r>
          <a:endParaRPr lang="cs-CZ" sz="1800" kern="1200" dirty="0"/>
        </a:p>
      </dsp:txBody>
      <dsp:txXfrm>
        <a:off x="1453717" y="1669740"/>
        <a:ext cx="647509" cy="405524"/>
      </dsp:txXfrm>
    </dsp:sp>
    <dsp:sp modelId="{28C4A38D-7C7C-421D-81B9-40F0316D8205}">
      <dsp:nvSpPr>
        <dsp:cNvPr id="0" name=""/>
        <dsp:cNvSpPr/>
      </dsp:nvSpPr>
      <dsp:spPr>
        <a:xfrm>
          <a:off x="345636" y="271054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1004483" y="1789693"/>
              </a:moveTo>
              <a:arcTo wR="898013" hR="898013" stAng="4991454" swAng="96543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F1F68-700C-4F0A-B16B-A8BB5C9DB7FD}">
      <dsp:nvSpPr>
        <dsp:cNvPr id="0" name=""/>
        <dsp:cNvSpPr/>
      </dsp:nvSpPr>
      <dsp:spPr>
        <a:xfrm>
          <a:off x="326432" y="1660683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y</a:t>
          </a:r>
          <a:endParaRPr lang="cs-CZ" sz="1800" kern="1200" dirty="0"/>
        </a:p>
      </dsp:txBody>
      <dsp:txXfrm>
        <a:off x="348370" y="1682621"/>
        <a:ext cx="647509" cy="405524"/>
      </dsp:txXfrm>
    </dsp:sp>
    <dsp:sp modelId="{D34CE823-6BE0-41D8-B53B-98613240D6CC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95300" y="1300604"/>
              </a:moveTo>
              <a:arcTo wR="898013" hR="898013" stAng="9201871" swAng="136014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A51F-9F9F-4594-B06F-FA679A8BAE5C}">
      <dsp:nvSpPr>
        <dsp:cNvPr id="0" name=""/>
        <dsp:cNvSpPr/>
      </dsp:nvSpPr>
      <dsp:spPr>
        <a:xfrm>
          <a:off x="209" y="656673"/>
          <a:ext cx="691385" cy="44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k</a:t>
          </a:r>
          <a:endParaRPr lang="cs-CZ" sz="1800" kern="1200" dirty="0"/>
        </a:p>
      </dsp:txBody>
      <dsp:txXfrm>
        <a:off x="22147" y="678611"/>
        <a:ext cx="647509" cy="405524"/>
      </dsp:txXfrm>
    </dsp:sp>
    <dsp:sp modelId="{143630D5-641E-4B93-8B33-880122B41C83}">
      <dsp:nvSpPr>
        <dsp:cNvPr id="0" name=""/>
        <dsp:cNvSpPr/>
      </dsp:nvSpPr>
      <dsp:spPr>
        <a:xfrm>
          <a:off x="301950" y="260861"/>
          <a:ext cx="1796027" cy="1796027"/>
        </a:xfrm>
        <a:custGeom>
          <a:avLst/>
          <a:gdLst/>
          <a:ahLst/>
          <a:cxnLst/>
          <a:rect l="0" t="0" r="0" b="0"/>
          <a:pathLst>
            <a:path>
              <a:moveTo>
                <a:pt x="215978" y="313842"/>
              </a:moveTo>
              <a:arcTo wR="898013" hR="898013" stAng="13234825" swAng="121208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54BB4-D89B-4F40-92D6-9B5B1C117872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46413-A23D-4426-807B-DE445A9B15E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18" Type="http://schemas.openxmlformats.org/officeDocument/2006/relationships/diagramData" Target="../diagrams/data5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openxmlformats.org/officeDocument/2006/relationships/diagramColors" Target="../diagrams/colors5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5" Type="http://schemas.openxmlformats.org/officeDocument/2006/relationships/diagramColors" Target="../diagrams/colors6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20" Type="http://schemas.openxmlformats.org/officeDocument/2006/relationships/diagramQuickStyle" Target="../diagrams/quickStyle5.xml"/><Relationship Id="rId29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24" Type="http://schemas.openxmlformats.org/officeDocument/2006/relationships/diagramQuickStyle" Target="../diagrams/quickStyle6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3" Type="http://schemas.openxmlformats.org/officeDocument/2006/relationships/diagramLayout" Target="../diagrams/layout6.xml"/><Relationship Id="rId28" Type="http://schemas.microsoft.com/office/2007/relationships/diagramDrawing" Target="../diagrams/drawing3.xml"/><Relationship Id="rId10" Type="http://schemas.openxmlformats.org/officeDocument/2006/relationships/diagramData" Target="../diagrams/data3.xml"/><Relationship Id="rId19" Type="http://schemas.openxmlformats.org/officeDocument/2006/relationships/diagramLayout" Target="../diagrams/layout5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2" Type="http://schemas.openxmlformats.org/officeDocument/2006/relationships/diagramData" Target="../diagrams/data6.xml"/><Relationship Id="rId27" Type="http://schemas.microsoft.com/office/2007/relationships/diagramDrawing" Target="../diagrams/drawing4.xml"/><Relationship Id="rId30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13" Type="http://schemas.openxmlformats.org/officeDocument/2006/relationships/diagramColors" Target="../diagrams/colors9.xml"/><Relationship Id="rId18" Type="http://schemas.openxmlformats.org/officeDocument/2006/relationships/diagramData" Target="../diagrams/data11.xml"/><Relationship Id="rId26" Type="http://schemas.microsoft.com/office/2007/relationships/diagramDrawing" Target="../diagrams/drawing11.xml"/><Relationship Id="rId3" Type="http://schemas.openxmlformats.org/officeDocument/2006/relationships/diagramLayout" Target="../diagrams/layout7.xml"/><Relationship Id="rId21" Type="http://schemas.openxmlformats.org/officeDocument/2006/relationships/diagramColors" Target="../diagrams/colors11.xml"/><Relationship Id="rId7" Type="http://schemas.openxmlformats.org/officeDocument/2006/relationships/diagramLayout" Target="../diagrams/layout8.xml"/><Relationship Id="rId12" Type="http://schemas.openxmlformats.org/officeDocument/2006/relationships/diagramQuickStyle" Target="../diagrams/quickStyle9.xml"/><Relationship Id="rId17" Type="http://schemas.openxmlformats.org/officeDocument/2006/relationships/diagramColors" Target="../diagrams/colors10.xml"/><Relationship Id="rId25" Type="http://schemas.openxmlformats.org/officeDocument/2006/relationships/diagramColors" Target="../diagrams/colors12.xml"/><Relationship Id="rId2" Type="http://schemas.openxmlformats.org/officeDocument/2006/relationships/diagramData" Target="../diagrams/data7.xml"/><Relationship Id="rId16" Type="http://schemas.openxmlformats.org/officeDocument/2006/relationships/diagramQuickStyle" Target="../diagrams/quickStyle10.xml"/><Relationship Id="rId20" Type="http://schemas.openxmlformats.org/officeDocument/2006/relationships/diagramQuickStyle" Target="../diagrams/quickStyle11.xml"/><Relationship Id="rId29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8.xml"/><Relationship Id="rId11" Type="http://schemas.openxmlformats.org/officeDocument/2006/relationships/diagramLayout" Target="../diagrams/layout9.xml"/><Relationship Id="rId24" Type="http://schemas.openxmlformats.org/officeDocument/2006/relationships/diagramQuickStyle" Target="../diagrams/quickStyle12.xml"/><Relationship Id="rId5" Type="http://schemas.openxmlformats.org/officeDocument/2006/relationships/diagramColors" Target="../diagrams/colors7.xml"/><Relationship Id="rId15" Type="http://schemas.openxmlformats.org/officeDocument/2006/relationships/diagramLayout" Target="../diagrams/layout10.xml"/><Relationship Id="rId23" Type="http://schemas.openxmlformats.org/officeDocument/2006/relationships/diagramLayout" Target="../diagrams/layout12.xml"/><Relationship Id="rId28" Type="http://schemas.microsoft.com/office/2007/relationships/diagramDrawing" Target="../diagrams/drawing9.xml"/><Relationship Id="rId10" Type="http://schemas.openxmlformats.org/officeDocument/2006/relationships/diagramData" Target="../diagrams/data9.xml"/><Relationship Id="rId19" Type="http://schemas.openxmlformats.org/officeDocument/2006/relationships/diagramLayout" Target="../diagrams/layout11.xml"/><Relationship Id="rId31" Type="http://schemas.microsoft.com/office/2007/relationships/diagramDrawing" Target="../diagrams/drawing12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Relationship Id="rId14" Type="http://schemas.openxmlformats.org/officeDocument/2006/relationships/diagramData" Target="../diagrams/data10.xml"/><Relationship Id="rId22" Type="http://schemas.openxmlformats.org/officeDocument/2006/relationships/diagramData" Target="../diagrams/data12.xml"/><Relationship Id="rId27" Type="http://schemas.microsoft.com/office/2007/relationships/diagramDrawing" Target="../diagrams/drawing10.xml"/><Relationship Id="rId30" Type="http://schemas.microsoft.com/office/2007/relationships/diagramDrawing" Target="../diagrams/drawin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79712" y="2358748"/>
            <a:ext cx="5149679" cy="13234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3929066"/>
            <a:ext cx="6696744" cy="14465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O</a:t>
            </a:r>
            <a:r>
              <a:rPr lang="cs-CZ" sz="4000" i="1" dirty="0" smtClean="0"/>
              <a:t>pakování </a:t>
            </a:r>
            <a:r>
              <a:rPr lang="cs-CZ" sz="4000" i="1" dirty="0" smtClean="0"/>
              <a:t>vyjmenovaných slov po </a:t>
            </a:r>
            <a:r>
              <a:rPr lang="cs-CZ" sz="4000" i="1" dirty="0" smtClean="0"/>
              <a:t>S </a:t>
            </a:r>
            <a:r>
              <a:rPr lang="cs-CZ" sz="4000" i="1" dirty="0" smtClean="0"/>
              <a:t>a</a:t>
            </a:r>
            <a:r>
              <a:rPr lang="cs-CZ" sz="4000" i="1" dirty="0" smtClean="0"/>
              <a:t> V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7512"/>
            <a:ext cx="8064896" cy="169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6"/>
          <p:cNvSpPr txBox="1"/>
          <p:nvPr/>
        </p:nvSpPr>
        <p:spPr>
          <a:xfrm>
            <a:off x="1835696" y="557750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251520" y="260648"/>
            <a:ext cx="3384376" cy="1368152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620688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Piš slova příbuzná:</a:t>
            </a:r>
            <a:endParaRPr lang="cs-CZ" sz="2400" dirty="0"/>
          </a:p>
        </p:txBody>
      </p:sp>
      <p:sp>
        <p:nvSpPr>
          <p:cNvPr id="4" name="Stužka dolů 3"/>
          <p:cNvSpPr/>
          <p:nvPr/>
        </p:nvSpPr>
        <p:spPr>
          <a:xfrm>
            <a:off x="251520" y="2420888"/>
            <a:ext cx="2376264" cy="403244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tužka dolů 4"/>
          <p:cNvSpPr/>
          <p:nvPr/>
        </p:nvSpPr>
        <p:spPr>
          <a:xfrm>
            <a:off x="3347864" y="2564904"/>
            <a:ext cx="2376264" cy="403244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tužka dolů 5"/>
          <p:cNvSpPr/>
          <p:nvPr/>
        </p:nvSpPr>
        <p:spPr>
          <a:xfrm>
            <a:off x="6372200" y="2564904"/>
            <a:ext cx="2376264" cy="403244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ka 6"/>
          <p:cNvSpPr/>
          <p:nvPr/>
        </p:nvSpPr>
        <p:spPr>
          <a:xfrm>
            <a:off x="827584" y="2060848"/>
            <a:ext cx="1368152" cy="648072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sypat</a:t>
            </a:r>
            <a:endParaRPr lang="cs-CZ" dirty="0"/>
          </a:p>
        </p:txBody>
      </p:sp>
      <p:sp>
        <p:nvSpPr>
          <p:cNvPr id="8" name="Vývojový diagram: spojka 7"/>
          <p:cNvSpPr/>
          <p:nvPr/>
        </p:nvSpPr>
        <p:spPr>
          <a:xfrm>
            <a:off x="6732240" y="2060848"/>
            <a:ext cx="1368152" cy="648072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vysoký</a:t>
            </a:r>
            <a:endParaRPr lang="cs-CZ" dirty="0"/>
          </a:p>
        </p:txBody>
      </p:sp>
      <p:sp>
        <p:nvSpPr>
          <p:cNvPr id="9" name="Vývojový diagram: spojka 8"/>
          <p:cNvSpPr/>
          <p:nvPr/>
        </p:nvSpPr>
        <p:spPr>
          <a:xfrm>
            <a:off x="3851920" y="2132856"/>
            <a:ext cx="1368152" cy="648072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ný popisek 2"/>
          <p:cNvSpPr/>
          <p:nvPr/>
        </p:nvSpPr>
        <p:spPr>
          <a:xfrm>
            <a:off x="251520" y="260648"/>
            <a:ext cx="3024336" cy="1224136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47667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hádanky:</a:t>
            </a:r>
            <a:endParaRPr lang="cs-CZ" sz="2400" dirty="0"/>
          </a:p>
        </p:txBody>
      </p:sp>
      <p:sp>
        <p:nvSpPr>
          <p:cNvPr id="4" name="Šestiúhelník 3"/>
          <p:cNvSpPr/>
          <p:nvPr/>
        </p:nvSpPr>
        <p:spPr>
          <a:xfrm>
            <a:off x="1043608" y="1988840"/>
            <a:ext cx="7344816" cy="4464496"/>
          </a:xfrm>
          <a:prstGeom prst="hexag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Modřinka a koňadra jsou ______________.</a:t>
            </a:r>
          </a:p>
          <a:p>
            <a:pPr algn="ctr"/>
            <a:r>
              <a:rPr lang="cs-CZ" sz="2000" dirty="0" smtClean="0"/>
              <a:t>Žlutý nerost se nazývá _________________.</a:t>
            </a:r>
          </a:p>
          <a:p>
            <a:pPr algn="ctr"/>
            <a:r>
              <a:rPr lang="cs-CZ" sz="2000" dirty="0" smtClean="0"/>
              <a:t>Rok má dvanáct ______________________. </a:t>
            </a:r>
          </a:p>
          <a:p>
            <a:pPr algn="ctr"/>
            <a:r>
              <a:rPr lang="cs-CZ" sz="2000" dirty="0" smtClean="0"/>
              <a:t>Na podzim bývá déšť a ________________.</a:t>
            </a:r>
          </a:p>
          <a:p>
            <a:pPr algn="ctr"/>
            <a:r>
              <a:rPr lang="cs-CZ" sz="2000" dirty="0" smtClean="0"/>
              <a:t>Já jsem otec , Tomáš je můj ___________.</a:t>
            </a:r>
          </a:p>
          <a:p>
            <a:pPr algn="ctr"/>
            <a:r>
              <a:rPr lang="cs-CZ" sz="2000" dirty="0" smtClean="0"/>
              <a:t>Naše největší sova je ______________.</a:t>
            </a:r>
          </a:p>
          <a:p>
            <a:pPr algn="ctr"/>
            <a:r>
              <a:rPr lang="cs-CZ" sz="2000" dirty="0" smtClean="0"/>
              <a:t>Pes celou noc na měsíc __________.</a:t>
            </a:r>
          </a:p>
          <a:p>
            <a:pPr algn="ctr"/>
            <a:r>
              <a:rPr lang="cs-CZ" sz="2000" dirty="0" smtClean="0"/>
              <a:t>Letadlo letí ve velké ______________.</a:t>
            </a:r>
          </a:p>
          <a:p>
            <a:pPr algn="ctr"/>
            <a:r>
              <a:rPr lang="cs-CZ" sz="2000" dirty="0" smtClean="0"/>
              <a:t>Děti venku radostně _____________.</a:t>
            </a:r>
          </a:p>
          <a:p>
            <a:pPr algn="ctr"/>
            <a:r>
              <a:rPr lang="cs-CZ" sz="2000" dirty="0" smtClean="0"/>
              <a:t>Ve škole žvýkačku nemáme ____________.</a:t>
            </a:r>
          </a:p>
          <a:p>
            <a:pPr algn="ctr"/>
            <a:r>
              <a:rPr lang="cs-CZ" sz="2000" dirty="0" smtClean="0"/>
              <a:t>V čistých řekách žije _________________.</a:t>
            </a:r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endParaRPr lang="cs-CZ" sz="2000" dirty="0"/>
          </a:p>
        </p:txBody>
      </p:sp>
      <p:pic>
        <p:nvPicPr>
          <p:cNvPr id="1026" name="Picture 2" descr="C:\Documents and Settings\Admin\Local Settings\Temporary Internet Files\Content.IE5\1V59TOP5\MC9002326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85184"/>
            <a:ext cx="815461" cy="1216767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C9001092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76672"/>
            <a:ext cx="1732431" cy="2088232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P90040721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188640"/>
            <a:ext cx="2592288" cy="1727517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28035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5301208"/>
            <a:ext cx="1163334" cy="1181812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1V59TOP5\MC90044055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060848"/>
            <a:ext cx="766133" cy="1202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95536" y="260648"/>
            <a:ext cx="3096344" cy="936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323528" y="980728"/>
          <a:ext cx="2183904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3491880" y="1412776"/>
          <a:ext cx="2399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3347864" y="4149080"/>
          <a:ext cx="2399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6300192" y="4005064"/>
          <a:ext cx="2359496" cy="2215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395536" y="3789040"/>
          <a:ext cx="2399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6300192" y="1484784"/>
          <a:ext cx="2399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67544" y="332656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Hledej vyjmenovaná slova: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251520" y="260648"/>
            <a:ext cx="3384376" cy="1368152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620688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Piš slova příbuzná:</a:t>
            </a:r>
            <a:endParaRPr lang="cs-CZ" sz="2400" dirty="0"/>
          </a:p>
        </p:txBody>
      </p:sp>
      <p:sp>
        <p:nvSpPr>
          <p:cNvPr id="4" name="Stužka dolů 3"/>
          <p:cNvSpPr/>
          <p:nvPr/>
        </p:nvSpPr>
        <p:spPr>
          <a:xfrm>
            <a:off x="251520" y="2420888"/>
            <a:ext cx="2376264" cy="403244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Sypký osypky</a:t>
            </a:r>
          </a:p>
          <a:p>
            <a:pPr algn="ctr"/>
            <a:r>
              <a:rPr lang="cs-CZ" dirty="0" smtClean="0"/>
              <a:t>Sypání</a:t>
            </a:r>
          </a:p>
          <a:p>
            <a:pPr algn="ctr"/>
            <a:r>
              <a:rPr lang="cs-CZ" dirty="0" smtClean="0"/>
              <a:t>Posyp</a:t>
            </a:r>
          </a:p>
          <a:p>
            <a:pPr algn="ctr"/>
            <a:r>
              <a:rPr lang="cs-CZ" dirty="0" smtClean="0"/>
              <a:t>Zásyp</a:t>
            </a:r>
          </a:p>
          <a:p>
            <a:pPr algn="ctr"/>
            <a:endParaRPr lang="cs-CZ" dirty="0"/>
          </a:p>
        </p:txBody>
      </p:sp>
      <p:sp>
        <p:nvSpPr>
          <p:cNvPr id="5" name="Stužka dolů 4"/>
          <p:cNvSpPr/>
          <p:nvPr/>
        </p:nvSpPr>
        <p:spPr>
          <a:xfrm>
            <a:off x="3347864" y="2564904"/>
            <a:ext cx="2376264" cy="403244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Sýrový</a:t>
            </a:r>
          </a:p>
          <a:p>
            <a:pPr algn="ctr"/>
            <a:r>
              <a:rPr lang="cs-CZ" dirty="0" smtClean="0"/>
              <a:t>Syreček</a:t>
            </a:r>
          </a:p>
          <a:p>
            <a:pPr algn="ctr"/>
            <a:r>
              <a:rPr lang="cs-CZ" dirty="0" smtClean="0"/>
              <a:t>Sýrárna</a:t>
            </a:r>
          </a:p>
          <a:p>
            <a:pPr algn="ctr"/>
            <a:r>
              <a:rPr lang="cs-CZ" dirty="0" smtClean="0"/>
              <a:t>Syrovátka</a:t>
            </a:r>
            <a:endParaRPr lang="cs-CZ" dirty="0"/>
          </a:p>
        </p:txBody>
      </p:sp>
      <p:sp>
        <p:nvSpPr>
          <p:cNvPr id="6" name="Stužka dolů 5"/>
          <p:cNvSpPr/>
          <p:nvPr/>
        </p:nvSpPr>
        <p:spPr>
          <a:xfrm>
            <a:off x="6372200" y="2564904"/>
            <a:ext cx="2376264" cy="403244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Výška</a:t>
            </a:r>
          </a:p>
          <a:p>
            <a:pPr algn="ctr"/>
            <a:r>
              <a:rPr lang="cs-CZ" dirty="0" smtClean="0"/>
              <a:t>Vyvýšené </a:t>
            </a:r>
          </a:p>
          <a:p>
            <a:pPr algn="ctr"/>
            <a:r>
              <a:rPr lang="cs-CZ" dirty="0" smtClean="0"/>
              <a:t>Zvýšit</a:t>
            </a:r>
          </a:p>
          <a:p>
            <a:pPr algn="ctr"/>
            <a:r>
              <a:rPr lang="cs-CZ" dirty="0" smtClean="0"/>
              <a:t>Povýší</a:t>
            </a:r>
          </a:p>
          <a:p>
            <a:pPr algn="ctr"/>
            <a:r>
              <a:rPr lang="cs-CZ" dirty="0" smtClean="0"/>
              <a:t>Vysoce</a:t>
            </a:r>
          </a:p>
          <a:p>
            <a:pPr algn="ctr"/>
            <a:r>
              <a:rPr lang="cs-CZ" dirty="0" smtClean="0"/>
              <a:t>Vyšehrad</a:t>
            </a:r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sp>
        <p:nvSpPr>
          <p:cNvPr id="7" name="Vývojový diagram: spojka 6"/>
          <p:cNvSpPr/>
          <p:nvPr/>
        </p:nvSpPr>
        <p:spPr>
          <a:xfrm>
            <a:off x="827584" y="2060848"/>
            <a:ext cx="1368152" cy="648072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sypat</a:t>
            </a:r>
            <a:endParaRPr lang="cs-CZ" dirty="0"/>
          </a:p>
        </p:txBody>
      </p:sp>
      <p:sp>
        <p:nvSpPr>
          <p:cNvPr id="8" name="Vývojový diagram: spojka 7"/>
          <p:cNvSpPr/>
          <p:nvPr/>
        </p:nvSpPr>
        <p:spPr>
          <a:xfrm>
            <a:off x="6732240" y="2060848"/>
            <a:ext cx="1368152" cy="648072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vysoký</a:t>
            </a:r>
            <a:endParaRPr lang="cs-CZ" dirty="0"/>
          </a:p>
        </p:txBody>
      </p:sp>
      <p:sp>
        <p:nvSpPr>
          <p:cNvPr id="9" name="Vývojový diagram: spojka 8"/>
          <p:cNvSpPr/>
          <p:nvPr/>
        </p:nvSpPr>
        <p:spPr>
          <a:xfrm>
            <a:off x="3851920" y="2132856"/>
            <a:ext cx="1368152" cy="648072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sýr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572000" y="33265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ný popisek 2"/>
          <p:cNvSpPr/>
          <p:nvPr/>
        </p:nvSpPr>
        <p:spPr>
          <a:xfrm>
            <a:off x="251520" y="260648"/>
            <a:ext cx="3024336" cy="1224136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539552" y="47667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hádanky:</a:t>
            </a:r>
            <a:endParaRPr lang="cs-CZ" sz="2400" dirty="0"/>
          </a:p>
        </p:txBody>
      </p:sp>
      <p:sp>
        <p:nvSpPr>
          <p:cNvPr id="4" name="Šestiúhelník 3"/>
          <p:cNvSpPr/>
          <p:nvPr/>
        </p:nvSpPr>
        <p:spPr>
          <a:xfrm>
            <a:off x="1043608" y="1988840"/>
            <a:ext cx="7344816" cy="4464496"/>
          </a:xfrm>
          <a:prstGeom prst="hexag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Modřinka a koňadra jsou __sýkory_______.</a:t>
            </a:r>
          </a:p>
          <a:p>
            <a:pPr algn="ctr"/>
            <a:r>
              <a:rPr lang="cs-CZ" sz="2000" dirty="0" smtClean="0"/>
              <a:t>Žlutý nerost se nazývá   síra______________.</a:t>
            </a:r>
          </a:p>
          <a:p>
            <a:pPr algn="ctr"/>
            <a:r>
              <a:rPr lang="cs-CZ" sz="2000" dirty="0" smtClean="0"/>
              <a:t>Rok má dvanáct  měsíců__________________. </a:t>
            </a:r>
          </a:p>
          <a:p>
            <a:pPr algn="ctr"/>
            <a:r>
              <a:rPr lang="cs-CZ" sz="2000" dirty="0" smtClean="0"/>
              <a:t>Na podzim bývá déšť a _sychravo________.</a:t>
            </a:r>
          </a:p>
          <a:p>
            <a:pPr algn="ctr"/>
            <a:r>
              <a:rPr lang="cs-CZ" sz="2000" dirty="0" smtClean="0"/>
              <a:t>Já jsem otec , Tomáš je můj __syn____.</a:t>
            </a:r>
          </a:p>
          <a:p>
            <a:pPr algn="ctr"/>
            <a:r>
              <a:rPr lang="cs-CZ" sz="2000" dirty="0" smtClean="0"/>
              <a:t>Naše největší sova je __sýček_______.</a:t>
            </a:r>
          </a:p>
          <a:p>
            <a:pPr algn="ctr"/>
            <a:r>
              <a:rPr lang="cs-CZ" sz="2000" dirty="0" smtClean="0"/>
              <a:t>Pes celou noc na měsíc __vyje____.</a:t>
            </a:r>
          </a:p>
          <a:p>
            <a:pPr algn="ctr"/>
            <a:r>
              <a:rPr lang="cs-CZ" sz="2000" dirty="0" smtClean="0"/>
              <a:t>Letadlo letí ve velké ___výšce______.</a:t>
            </a:r>
          </a:p>
          <a:p>
            <a:pPr algn="ctr"/>
            <a:r>
              <a:rPr lang="cs-CZ" sz="2000" dirty="0" smtClean="0"/>
              <a:t>Děti venku radostně _____výskaly____.</a:t>
            </a:r>
          </a:p>
          <a:p>
            <a:pPr algn="ctr"/>
            <a:r>
              <a:rPr lang="cs-CZ" sz="2000" dirty="0" smtClean="0"/>
              <a:t>Ve škole žvýkačku nemáme __žvýkat____.</a:t>
            </a:r>
          </a:p>
          <a:p>
            <a:pPr algn="ctr"/>
            <a:r>
              <a:rPr lang="cs-CZ" sz="2000" dirty="0" smtClean="0"/>
              <a:t>V čistých řekách žije ___vydra________.</a:t>
            </a:r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endParaRPr lang="cs-CZ" sz="2000" dirty="0"/>
          </a:p>
        </p:txBody>
      </p:sp>
      <p:pic>
        <p:nvPicPr>
          <p:cNvPr id="1026" name="Picture 2" descr="C:\Documents and Settings\Admin\Local Settings\Temporary Internet Files\Content.IE5\1V59TOP5\MC9002326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85184"/>
            <a:ext cx="815461" cy="1216767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C90010922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76672"/>
            <a:ext cx="1732431" cy="2088232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P90040721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188640"/>
            <a:ext cx="2592288" cy="1727517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28035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5301208"/>
            <a:ext cx="1163334" cy="1181812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1V59TOP5\MC90044055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2060848"/>
            <a:ext cx="766133" cy="1202432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0" y="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395536" y="260648"/>
            <a:ext cx="3096344" cy="936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323528" y="980728"/>
          <a:ext cx="2183904" cy="2464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3491880" y="1412776"/>
          <a:ext cx="2399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3347864" y="4149080"/>
          <a:ext cx="2399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6300192" y="4005064"/>
          <a:ext cx="2359496" cy="2215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395536" y="3789040"/>
          <a:ext cx="2399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6300192" y="1484784"/>
          <a:ext cx="2399928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67544" y="332656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Hledej vyjmenovaná slova: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27984" y="33265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580112" y="40466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Sýček, usychat,sypat,</a:t>
            </a:r>
          </a:p>
          <a:p>
            <a:r>
              <a:rPr lang="cs-CZ" dirty="0" smtClean="0"/>
              <a:t>Vysoký, povyk, vyžle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274</Words>
  <Application>Microsoft Office PowerPoint</Application>
  <PresentationFormat>Předvádění na obrazovce (4:3)</PresentationFormat>
  <Paragraphs>122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2013-04-05T14:41:40Z</dcterms:created>
  <dcterms:modified xsi:type="dcterms:W3CDTF">2013-09-22T16:10:14Z</dcterms:modified>
</cp:coreProperties>
</file>