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8037E-1EBD-4EF0-B545-B1F747931C4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DA64-9E36-4FDF-BDC8-E01AF2C8D4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060848"/>
            <a:ext cx="5149679" cy="132343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232842" y="3645290"/>
            <a:ext cx="669674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 </a:t>
            </a:r>
            <a:r>
              <a:rPr lang="cs-CZ" sz="4800" i="1" dirty="0" smtClean="0"/>
              <a:t>Vyjmenovaná slova</a:t>
            </a:r>
            <a:endParaRPr lang="cs-CZ" sz="4800" i="1" dirty="0" smtClean="0"/>
          </a:p>
          <a:p>
            <a:pPr algn="ctr"/>
            <a:r>
              <a:rPr lang="cs-CZ" sz="4800" i="1" dirty="0" smtClean="0"/>
              <a:t>souhrnné opakování č</a:t>
            </a:r>
            <a:r>
              <a:rPr lang="cs-CZ" sz="4800" i="1" dirty="0" smtClean="0"/>
              <a:t>. 1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953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500702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ývojový diagram: spojka 19"/>
          <p:cNvSpPr/>
          <p:nvPr/>
        </p:nvSpPr>
        <p:spPr>
          <a:xfrm>
            <a:off x="539552" y="980728"/>
            <a:ext cx="6984776" cy="558924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95536" y="188640"/>
            <a:ext cx="5256584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ývojový diagram: spojka 1"/>
          <p:cNvSpPr/>
          <p:nvPr/>
        </p:nvSpPr>
        <p:spPr>
          <a:xfrm>
            <a:off x="1475656" y="2132856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M-š</a:t>
            </a:r>
            <a:endParaRPr lang="cs-CZ" dirty="0"/>
          </a:p>
        </p:txBody>
      </p:sp>
      <p:sp>
        <p:nvSpPr>
          <p:cNvPr id="3" name="Vývojový diagram: spojka 2"/>
          <p:cNvSpPr/>
          <p:nvPr/>
        </p:nvSpPr>
        <p:spPr>
          <a:xfrm>
            <a:off x="2843808" y="2060848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B-k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2699792" y="2924944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Král-k</a:t>
            </a:r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4283968" y="2852936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V-r</a:t>
            </a:r>
            <a:endParaRPr lang="cs-CZ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3563888" y="126876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ček</a:t>
            </a:r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4716016" y="1556792"/>
            <a:ext cx="1296144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Op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5796136" y="2564904"/>
            <a:ext cx="1152128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Slav-k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4355976" y="414908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Hm-z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699792" y="4221088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Kamz</a:t>
            </a:r>
            <a:r>
              <a:rPr lang="cs-CZ" dirty="0" smtClean="0"/>
              <a:t>-k</a:t>
            </a:r>
            <a:endParaRPr lang="cs-CZ" dirty="0"/>
          </a:p>
        </p:txBody>
      </p:sp>
      <p:sp>
        <p:nvSpPr>
          <p:cNvPr id="11" name="Vývojový diagram: spojka 10"/>
          <p:cNvSpPr/>
          <p:nvPr/>
        </p:nvSpPr>
        <p:spPr>
          <a:xfrm>
            <a:off x="4788024" y="522920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L-</a:t>
            </a:r>
            <a:r>
              <a:rPr lang="cs-CZ" dirty="0" err="1" smtClean="0"/>
              <a:t>ška</a:t>
            </a:r>
            <a:endParaRPr lang="cs-CZ" dirty="0"/>
          </a:p>
        </p:txBody>
      </p:sp>
      <p:sp>
        <p:nvSpPr>
          <p:cNvPr id="12" name="Vývojový diagram: spojka 11"/>
          <p:cNvSpPr/>
          <p:nvPr/>
        </p:nvSpPr>
        <p:spPr>
          <a:xfrm>
            <a:off x="971600" y="3356992"/>
            <a:ext cx="1440160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Netop-r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5940152" y="3573016"/>
            <a:ext cx="136815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Slep-š</a:t>
            </a:r>
            <a:endParaRPr lang="cs-CZ" dirty="0"/>
          </a:p>
        </p:txBody>
      </p:sp>
      <p:sp>
        <p:nvSpPr>
          <p:cNvPr id="14" name="Vývojový diagram: spojka 13"/>
          <p:cNvSpPr/>
          <p:nvPr/>
        </p:nvSpPr>
        <p:spPr>
          <a:xfrm>
            <a:off x="5724128" y="4581128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S-sel</a:t>
            </a:r>
            <a:endParaRPr lang="cs-CZ" dirty="0"/>
          </a:p>
        </p:txBody>
      </p:sp>
      <p:sp>
        <p:nvSpPr>
          <p:cNvPr id="15" name="Vývojový diagram: spojka 14"/>
          <p:cNvSpPr/>
          <p:nvPr/>
        </p:nvSpPr>
        <p:spPr>
          <a:xfrm>
            <a:off x="3347864" y="5445224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L-</a:t>
            </a:r>
            <a:r>
              <a:rPr lang="cs-CZ" dirty="0" err="1" smtClean="0"/>
              <a:t>ska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1043608" y="4149080"/>
            <a:ext cx="136815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17" name="Vývojový diagram: spojka 16"/>
          <p:cNvSpPr/>
          <p:nvPr/>
        </p:nvSpPr>
        <p:spPr>
          <a:xfrm>
            <a:off x="1691680" y="5085184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Kob</a:t>
            </a:r>
            <a:r>
              <a:rPr lang="cs-CZ" dirty="0" smtClean="0"/>
              <a:t>-la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39552" y="18864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i,í,y,ý v názvech zvířat: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0" y="0"/>
            <a:ext cx="4644008" cy="13407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Picture 2" descr="C:\Documents and Settings\Admin\Local Settings\Temporary Internet Files\Content.IE5\O5EM361I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1313402" cy="1700808"/>
          </a:xfrm>
          <a:prstGeom prst="rect">
            <a:avLst/>
          </a:prstGeom>
          <a:noFill/>
        </p:spPr>
      </p:pic>
      <p:pic>
        <p:nvPicPr>
          <p:cNvPr id="4" name="Picture 4" descr="C:\Documents and Settings\Admin\Local Settings\Temporary Internet Files\Content.IE5\O5EM361I\MC9003113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353050"/>
            <a:ext cx="1816100" cy="1504950"/>
          </a:xfrm>
          <a:prstGeom prst="rect">
            <a:avLst/>
          </a:prstGeom>
          <a:noFill/>
        </p:spPr>
      </p:pic>
      <p:pic>
        <p:nvPicPr>
          <p:cNvPr id="7" name="Picture 8" descr="C:\Documents and Settings\Admin\Local Settings\Temporary Internet Files\Content.IE5\Y9XAWY88\MP90040545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996952"/>
            <a:ext cx="2117035" cy="1512168"/>
          </a:xfrm>
          <a:prstGeom prst="rect">
            <a:avLst/>
          </a:prstGeom>
          <a:noFill/>
        </p:spPr>
      </p:pic>
      <p:pic>
        <p:nvPicPr>
          <p:cNvPr id="10" name="Picture 11" descr="C:\Documents and Settings\Admin\Local Settings\Temporary Internet Files\Content.IE5\Y9XAWY88\MC90023030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772816"/>
            <a:ext cx="1523490" cy="1345694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Y9XAWY88\MP900404884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365104"/>
            <a:ext cx="2048272" cy="1463051"/>
          </a:xfrm>
          <a:prstGeom prst="rect">
            <a:avLst/>
          </a:prstGeom>
          <a:noFill/>
        </p:spPr>
      </p:pic>
      <p:pic>
        <p:nvPicPr>
          <p:cNvPr id="12" name="Picture 3" descr="C:\Documents and Settings\Admin\Local Settings\Temporary Internet Files\Content.IE5\VLD3FGHW\MP900398871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1556792"/>
            <a:ext cx="2624336" cy="1874526"/>
          </a:xfrm>
          <a:prstGeom prst="rect">
            <a:avLst/>
          </a:prstGeom>
          <a:noFill/>
        </p:spPr>
      </p:pic>
      <p:pic>
        <p:nvPicPr>
          <p:cNvPr id="13" name="Picture 4" descr="C:\Documents and Settings\Admin\Local Settings\Temporary Internet Files\Content.IE5\Y9XAWY88\MP90041166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8064" y="3140968"/>
            <a:ext cx="792088" cy="2163315"/>
          </a:xfrm>
          <a:prstGeom prst="rect">
            <a:avLst/>
          </a:prstGeom>
          <a:noFill/>
        </p:spPr>
      </p:pic>
      <p:pic>
        <p:nvPicPr>
          <p:cNvPr id="14" name="Picture 5" descr="C:\Documents and Settings\Admin\Local Settings\Temporary Internet Files\Content.IE5\Y9XAWY88\MP900422533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188640"/>
            <a:ext cx="1656184" cy="1656184"/>
          </a:xfrm>
          <a:prstGeom prst="rect">
            <a:avLst/>
          </a:prstGeom>
          <a:noFill/>
        </p:spPr>
      </p:pic>
      <p:pic>
        <p:nvPicPr>
          <p:cNvPr id="15" name="Picture 6" descr="C:\Documents and Settings\Admin\Local Settings\Temporary Internet Files\Content.IE5\Y9XAWY88\MC900280976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404664"/>
            <a:ext cx="1722983" cy="1406050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179512" y="332656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8" name="Elipsa 17"/>
          <p:cNvSpPr/>
          <p:nvPr/>
        </p:nvSpPr>
        <p:spPr>
          <a:xfrm>
            <a:off x="467544" y="314096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3059832" y="587727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323528" y="620992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2915816" y="314096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7308304" y="335699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7236296" y="191683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5292080" y="1772816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7524328" y="4869160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5076056" y="5229200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láček 35"/>
          <p:cNvSpPr/>
          <p:nvPr/>
        </p:nvSpPr>
        <p:spPr>
          <a:xfrm>
            <a:off x="395536" y="332656"/>
            <a:ext cx="2592288" cy="1008112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ývojový diagram: spojka 1"/>
          <p:cNvSpPr/>
          <p:nvPr/>
        </p:nvSpPr>
        <p:spPr>
          <a:xfrm>
            <a:off x="5436096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spojka 2"/>
          <p:cNvSpPr/>
          <p:nvPr/>
        </p:nvSpPr>
        <p:spPr>
          <a:xfrm>
            <a:off x="6516216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ka 3"/>
          <p:cNvSpPr/>
          <p:nvPr/>
        </p:nvSpPr>
        <p:spPr>
          <a:xfrm>
            <a:off x="5940152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spojka 4"/>
          <p:cNvSpPr/>
          <p:nvPr/>
        </p:nvSpPr>
        <p:spPr>
          <a:xfrm>
            <a:off x="5364088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spojka 5"/>
          <p:cNvSpPr/>
          <p:nvPr/>
        </p:nvSpPr>
        <p:spPr>
          <a:xfrm>
            <a:off x="3635896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4211960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ka 8"/>
          <p:cNvSpPr/>
          <p:nvPr/>
        </p:nvSpPr>
        <p:spPr>
          <a:xfrm>
            <a:off x="5940152" y="2276872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spojka 9"/>
          <p:cNvSpPr/>
          <p:nvPr/>
        </p:nvSpPr>
        <p:spPr>
          <a:xfrm>
            <a:off x="5364088" y="2276872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ka 10"/>
          <p:cNvSpPr/>
          <p:nvPr/>
        </p:nvSpPr>
        <p:spPr>
          <a:xfrm>
            <a:off x="7092280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ka 11"/>
          <p:cNvSpPr/>
          <p:nvPr/>
        </p:nvSpPr>
        <p:spPr>
          <a:xfrm>
            <a:off x="6516216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vojový diagram: spojka 12"/>
          <p:cNvSpPr/>
          <p:nvPr/>
        </p:nvSpPr>
        <p:spPr>
          <a:xfrm>
            <a:off x="5940152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ka 13"/>
          <p:cNvSpPr/>
          <p:nvPr/>
        </p:nvSpPr>
        <p:spPr>
          <a:xfrm>
            <a:off x="5364088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ka 14"/>
          <p:cNvSpPr/>
          <p:nvPr/>
        </p:nvSpPr>
        <p:spPr>
          <a:xfrm>
            <a:off x="4788024" y="34290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vojový diagram: spojka 18"/>
          <p:cNvSpPr/>
          <p:nvPr/>
        </p:nvSpPr>
        <p:spPr>
          <a:xfrm>
            <a:off x="4788024" y="2852936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spojka 19"/>
          <p:cNvSpPr/>
          <p:nvPr/>
        </p:nvSpPr>
        <p:spPr>
          <a:xfrm>
            <a:off x="4788024" y="2276872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spojka 20"/>
          <p:cNvSpPr/>
          <p:nvPr/>
        </p:nvSpPr>
        <p:spPr>
          <a:xfrm>
            <a:off x="4788024" y="1700808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spojka 21"/>
          <p:cNvSpPr/>
          <p:nvPr/>
        </p:nvSpPr>
        <p:spPr>
          <a:xfrm>
            <a:off x="3059832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ývojový diagram: spojka 22"/>
          <p:cNvSpPr/>
          <p:nvPr/>
        </p:nvSpPr>
        <p:spPr>
          <a:xfrm>
            <a:off x="3635896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spojka 23"/>
          <p:cNvSpPr/>
          <p:nvPr/>
        </p:nvSpPr>
        <p:spPr>
          <a:xfrm>
            <a:off x="4211960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395536" y="1772816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Noční pták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251520" y="2348880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hlodavec</a:t>
            </a:r>
            <a:endParaRPr lang="cs-CZ" dirty="0"/>
          </a:p>
        </p:txBody>
      </p:sp>
      <p:sp>
        <p:nvSpPr>
          <p:cNvPr id="28" name="Zaoblený obdélník 27"/>
          <p:cNvSpPr/>
          <p:nvPr/>
        </p:nvSpPr>
        <p:spPr>
          <a:xfrm>
            <a:off x="251520" y="2852936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zvyk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179512" y="3429000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Část nohy</a:t>
            </a:r>
            <a:endParaRPr lang="cs-CZ" dirty="0"/>
          </a:p>
        </p:txBody>
      </p:sp>
      <p:sp>
        <p:nvSpPr>
          <p:cNvPr id="30" name="Zaoblený obdélník 29"/>
          <p:cNvSpPr/>
          <p:nvPr/>
        </p:nvSpPr>
        <p:spPr>
          <a:xfrm>
            <a:off x="827584" y="4725144"/>
            <a:ext cx="792088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Auto na silnici udělalo  </a:t>
            </a:r>
            <a:endParaRPr lang="cs-CZ" sz="2800" dirty="0"/>
          </a:p>
        </p:txBody>
      </p:sp>
      <p:sp>
        <p:nvSpPr>
          <p:cNvPr id="31" name="Vývojový diagram: spojka 30"/>
          <p:cNvSpPr/>
          <p:nvPr/>
        </p:nvSpPr>
        <p:spPr>
          <a:xfrm>
            <a:off x="8028384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ývojový diagram: spojka 31"/>
          <p:cNvSpPr/>
          <p:nvPr/>
        </p:nvSpPr>
        <p:spPr>
          <a:xfrm>
            <a:off x="7524328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ývojový diagram: spojka 32"/>
          <p:cNvSpPr/>
          <p:nvPr/>
        </p:nvSpPr>
        <p:spPr>
          <a:xfrm>
            <a:off x="6444208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vojový diagram: spojka 33"/>
          <p:cNvSpPr/>
          <p:nvPr/>
        </p:nvSpPr>
        <p:spPr>
          <a:xfrm>
            <a:off x="6948264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611560" y="62068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Vyřeš křížovku: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ývojový diagram: spojka 19"/>
          <p:cNvSpPr/>
          <p:nvPr/>
        </p:nvSpPr>
        <p:spPr>
          <a:xfrm>
            <a:off x="539552" y="980728"/>
            <a:ext cx="6984776" cy="558924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95536" y="188640"/>
            <a:ext cx="5256584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ývojový diagram: spojka 1"/>
          <p:cNvSpPr/>
          <p:nvPr/>
        </p:nvSpPr>
        <p:spPr>
          <a:xfrm>
            <a:off x="1475656" y="2132856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3" name="Vývojový diagram: spojka 2"/>
          <p:cNvSpPr/>
          <p:nvPr/>
        </p:nvSpPr>
        <p:spPr>
          <a:xfrm>
            <a:off x="2843808" y="2060848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Býk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2699792" y="2924944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Králík</a:t>
            </a:r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4283968" y="2852936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</a:t>
            </a:r>
            <a:endParaRPr lang="cs-CZ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3563888" y="126876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Sýček</a:t>
            </a:r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4716016" y="1556792"/>
            <a:ext cx="1296144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Opice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5796136" y="2564904"/>
            <a:ext cx="1152128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Slavík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4355976" y="414908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699792" y="4221088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Kamzík</a:t>
            </a:r>
            <a:endParaRPr lang="cs-CZ" dirty="0"/>
          </a:p>
        </p:txBody>
      </p:sp>
      <p:sp>
        <p:nvSpPr>
          <p:cNvPr id="11" name="Vývojový diagram: spojka 10"/>
          <p:cNvSpPr/>
          <p:nvPr/>
        </p:nvSpPr>
        <p:spPr>
          <a:xfrm>
            <a:off x="4788024" y="5229200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Liška</a:t>
            </a:r>
            <a:endParaRPr lang="cs-CZ" dirty="0"/>
          </a:p>
        </p:txBody>
      </p:sp>
      <p:sp>
        <p:nvSpPr>
          <p:cNvPr id="12" name="Vývojový diagram: spojka 11"/>
          <p:cNvSpPr/>
          <p:nvPr/>
        </p:nvSpPr>
        <p:spPr>
          <a:xfrm>
            <a:off x="971600" y="3356992"/>
            <a:ext cx="1440160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5940152" y="3573016"/>
            <a:ext cx="136815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Slepýš</a:t>
            </a:r>
            <a:endParaRPr lang="cs-CZ" dirty="0"/>
          </a:p>
        </p:txBody>
      </p:sp>
      <p:sp>
        <p:nvSpPr>
          <p:cNvPr id="14" name="Vývojový diagram: spojka 13"/>
          <p:cNvSpPr/>
          <p:nvPr/>
        </p:nvSpPr>
        <p:spPr>
          <a:xfrm>
            <a:off x="5724128" y="4581128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Sysel</a:t>
            </a:r>
            <a:endParaRPr lang="cs-CZ" dirty="0"/>
          </a:p>
        </p:txBody>
      </p:sp>
      <p:sp>
        <p:nvSpPr>
          <p:cNvPr id="15" name="Vývojový diagram: spojka 14"/>
          <p:cNvSpPr/>
          <p:nvPr/>
        </p:nvSpPr>
        <p:spPr>
          <a:xfrm>
            <a:off x="3347864" y="5445224"/>
            <a:ext cx="100811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Lyska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1043608" y="4149080"/>
            <a:ext cx="1368152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Slepice</a:t>
            </a:r>
            <a:endParaRPr lang="cs-CZ" dirty="0"/>
          </a:p>
        </p:txBody>
      </p:sp>
      <p:sp>
        <p:nvSpPr>
          <p:cNvPr id="17" name="Vývojový diagram: spojka 16"/>
          <p:cNvSpPr/>
          <p:nvPr/>
        </p:nvSpPr>
        <p:spPr>
          <a:xfrm>
            <a:off x="1691680" y="5085184"/>
            <a:ext cx="1224136" cy="57606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Kobyla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39552" y="18864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i,í,y,ý v názvech zvířat: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16216" y="5486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0" y="0"/>
            <a:ext cx="4644008" cy="13407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Picture 2" descr="C:\Documents and Settings\Admin\Local Settings\Temporary Internet Files\Content.IE5\O5EM361I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1313402" cy="1700808"/>
          </a:xfrm>
          <a:prstGeom prst="rect">
            <a:avLst/>
          </a:prstGeom>
          <a:noFill/>
        </p:spPr>
      </p:pic>
      <p:pic>
        <p:nvPicPr>
          <p:cNvPr id="4" name="Picture 4" descr="C:\Documents and Settings\Admin\Local Settings\Temporary Internet Files\Content.IE5\O5EM361I\MC9003113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353050"/>
            <a:ext cx="1816100" cy="1504950"/>
          </a:xfrm>
          <a:prstGeom prst="rect">
            <a:avLst/>
          </a:prstGeom>
          <a:noFill/>
        </p:spPr>
      </p:pic>
      <p:pic>
        <p:nvPicPr>
          <p:cNvPr id="7" name="Picture 8" descr="C:\Documents and Settings\Admin\Local Settings\Temporary Internet Files\Content.IE5\Y9XAWY88\MP90040545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996952"/>
            <a:ext cx="2117035" cy="1512168"/>
          </a:xfrm>
          <a:prstGeom prst="rect">
            <a:avLst/>
          </a:prstGeom>
          <a:noFill/>
        </p:spPr>
      </p:pic>
      <p:pic>
        <p:nvPicPr>
          <p:cNvPr id="10" name="Picture 11" descr="C:\Documents and Settings\Admin\Local Settings\Temporary Internet Files\Content.IE5\Y9XAWY88\MC90023030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772816"/>
            <a:ext cx="1523490" cy="1345694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Y9XAWY88\MP900404884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365104"/>
            <a:ext cx="2048272" cy="1463051"/>
          </a:xfrm>
          <a:prstGeom prst="rect">
            <a:avLst/>
          </a:prstGeom>
          <a:noFill/>
        </p:spPr>
      </p:pic>
      <p:pic>
        <p:nvPicPr>
          <p:cNvPr id="12" name="Picture 3" descr="C:\Documents and Settings\Admin\Local Settings\Temporary Internet Files\Content.IE5\VLD3FGHW\MP900398871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1556792"/>
            <a:ext cx="2624336" cy="1874526"/>
          </a:xfrm>
          <a:prstGeom prst="rect">
            <a:avLst/>
          </a:prstGeom>
          <a:noFill/>
        </p:spPr>
      </p:pic>
      <p:pic>
        <p:nvPicPr>
          <p:cNvPr id="13" name="Picture 4" descr="C:\Documents and Settings\Admin\Local Settings\Temporary Internet Files\Content.IE5\Y9XAWY88\MP90041166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8064" y="3140968"/>
            <a:ext cx="792088" cy="2163315"/>
          </a:xfrm>
          <a:prstGeom prst="rect">
            <a:avLst/>
          </a:prstGeom>
          <a:noFill/>
        </p:spPr>
      </p:pic>
      <p:pic>
        <p:nvPicPr>
          <p:cNvPr id="14" name="Picture 5" descr="C:\Documents and Settings\Admin\Local Settings\Temporary Internet Files\Content.IE5\Y9XAWY88\MP900422533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188640"/>
            <a:ext cx="1656184" cy="1656184"/>
          </a:xfrm>
          <a:prstGeom prst="rect">
            <a:avLst/>
          </a:prstGeom>
          <a:noFill/>
        </p:spPr>
      </p:pic>
      <p:pic>
        <p:nvPicPr>
          <p:cNvPr id="15" name="Picture 6" descr="C:\Documents and Settings\Admin\Local Settings\Temporary Internet Files\Content.IE5\Y9XAWY88\MC900280976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404664"/>
            <a:ext cx="1722983" cy="1406050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179512" y="332656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8" name="Elipsa 17"/>
          <p:cNvSpPr/>
          <p:nvPr/>
        </p:nvSpPr>
        <p:spPr>
          <a:xfrm>
            <a:off x="467544" y="314096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byt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3059832" y="587727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</a:t>
            </a:r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323528" y="620992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býk</a:t>
            </a:r>
            <a:endParaRPr lang="cs-CZ" dirty="0"/>
          </a:p>
        </p:txBody>
      </p:sp>
      <p:sp>
        <p:nvSpPr>
          <p:cNvPr id="21" name="Elipsa 20"/>
          <p:cNvSpPr/>
          <p:nvPr/>
        </p:nvSpPr>
        <p:spPr>
          <a:xfrm>
            <a:off x="2915816" y="3140968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lyže</a:t>
            </a:r>
            <a:endParaRPr lang="cs-CZ" dirty="0"/>
          </a:p>
        </p:txBody>
      </p:sp>
      <p:sp>
        <p:nvSpPr>
          <p:cNvPr id="22" name="Elipsa 21"/>
          <p:cNvSpPr/>
          <p:nvPr/>
        </p:nvSpPr>
        <p:spPr>
          <a:xfrm>
            <a:off x="7308304" y="335699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nábytek</a:t>
            </a:r>
            <a:endParaRPr lang="cs-CZ" dirty="0"/>
          </a:p>
        </p:txBody>
      </p:sp>
      <p:sp>
        <p:nvSpPr>
          <p:cNvPr id="23" name="Elipsa 22"/>
          <p:cNvSpPr/>
          <p:nvPr/>
        </p:nvSpPr>
        <p:spPr>
          <a:xfrm>
            <a:off x="7236296" y="1916832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lýtko</a:t>
            </a:r>
            <a:endParaRPr lang="cs-CZ" dirty="0"/>
          </a:p>
        </p:txBody>
      </p:sp>
      <p:sp>
        <p:nvSpPr>
          <p:cNvPr id="24" name="Elipsa 23"/>
          <p:cNvSpPr/>
          <p:nvPr/>
        </p:nvSpPr>
        <p:spPr>
          <a:xfrm>
            <a:off x="5292080" y="1772816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plyš</a:t>
            </a:r>
            <a:endParaRPr lang="cs-CZ" dirty="0"/>
          </a:p>
        </p:txBody>
      </p:sp>
      <p:sp>
        <p:nvSpPr>
          <p:cNvPr id="25" name="Elipsa 24"/>
          <p:cNvSpPr/>
          <p:nvPr/>
        </p:nvSpPr>
        <p:spPr>
          <a:xfrm>
            <a:off x="7524328" y="4869160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příbytek</a:t>
            </a:r>
            <a:endParaRPr lang="cs-CZ" dirty="0"/>
          </a:p>
        </p:txBody>
      </p:sp>
      <p:sp>
        <p:nvSpPr>
          <p:cNvPr id="26" name="Elipsa 25"/>
          <p:cNvSpPr/>
          <p:nvPr/>
        </p:nvSpPr>
        <p:spPr>
          <a:xfrm>
            <a:off x="5076056" y="5229200"/>
            <a:ext cx="1440160" cy="64807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bylina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411760" y="14847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láček 35"/>
          <p:cNvSpPr/>
          <p:nvPr/>
        </p:nvSpPr>
        <p:spPr>
          <a:xfrm>
            <a:off x="395536" y="332656"/>
            <a:ext cx="2592288" cy="1008112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ývojový diagram: spojka 1"/>
          <p:cNvSpPr/>
          <p:nvPr/>
        </p:nvSpPr>
        <p:spPr>
          <a:xfrm>
            <a:off x="5436096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3" name="Vývojový diagram: spojka 2"/>
          <p:cNvSpPr/>
          <p:nvPr/>
        </p:nvSpPr>
        <p:spPr>
          <a:xfrm>
            <a:off x="6516216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5940152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5364088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3635896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4211960" y="2852936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5940152" y="2276872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5364088" y="2276872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1" name="Vývojový diagram: spojka 10"/>
          <p:cNvSpPr/>
          <p:nvPr/>
        </p:nvSpPr>
        <p:spPr>
          <a:xfrm>
            <a:off x="7092280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2" name="Vývojový diagram: spojka 11"/>
          <p:cNvSpPr/>
          <p:nvPr/>
        </p:nvSpPr>
        <p:spPr>
          <a:xfrm>
            <a:off x="6516216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5940152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4" name="Vývojový diagram: spojka 13"/>
          <p:cNvSpPr/>
          <p:nvPr/>
        </p:nvSpPr>
        <p:spPr>
          <a:xfrm>
            <a:off x="5364088" y="1700808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15" name="Vývojový diagram: spojka 14"/>
          <p:cNvSpPr/>
          <p:nvPr/>
        </p:nvSpPr>
        <p:spPr>
          <a:xfrm>
            <a:off x="4788024" y="34290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vojový diagram: spojka 18"/>
          <p:cNvSpPr/>
          <p:nvPr/>
        </p:nvSpPr>
        <p:spPr>
          <a:xfrm>
            <a:off x="4788024" y="2852936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vojový diagram: spojka 19"/>
          <p:cNvSpPr/>
          <p:nvPr/>
        </p:nvSpPr>
        <p:spPr>
          <a:xfrm>
            <a:off x="4788024" y="2276872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vojový diagram: spojka 20"/>
          <p:cNvSpPr/>
          <p:nvPr/>
        </p:nvSpPr>
        <p:spPr>
          <a:xfrm>
            <a:off x="4788024" y="1700808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Vývojový diagram: spojka 21"/>
          <p:cNvSpPr/>
          <p:nvPr/>
        </p:nvSpPr>
        <p:spPr>
          <a:xfrm>
            <a:off x="3059832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3" name="Vývojový diagram: spojka 22"/>
          <p:cNvSpPr/>
          <p:nvPr/>
        </p:nvSpPr>
        <p:spPr>
          <a:xfrm>
            <a:off x="3635896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24" name="Vývojový diagram: spojka 23"/>
          <p:cNvSpPr/>
          <p:nvPr/>
        </p:nvSpPr>
        <p:spPr>
          <a:xfrm>
            <a:off x="4211960" y="3429000"/>
            <a:ext cx="504056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5" name="Zaoblený obdélník 24"/>
          <p:cNvSpPr/>
          <p:nvPr/>
        </p:nvSpPr>
        <p:spPr>
          <a:xfrm>
            <a:off x="395536" y="1772816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Noční pták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251520" y="2348880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hlodavec</a:t>
            </a:r>
            <a:endParaRPr lang="cs-CZ" dirty="0"/>
          </a:p>
        </p:txBody>
      </p:sp>
      <p:sp>
        <p:nvSpPr>
          <p:cNvPr id="28" name="Zaoblený obdélník 27"/>
          <p:cNvSpPr/>
          <p:nvPr/>
        </p:nvSpPr>
        <p:spPr>
          <a:xfrm>
            <a:off x="251520" y="2852936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zvyk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179512" y="3429000"/>
            <a:ext cx="2736304" cy="3600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Část nohy</a:t>
            </a:r>
            <a:endParaRPr lang="cs-CZ" dirty="0"/>
          </a:p>
        </p:txBody>
      </p:sp>
      <p:sp>
        <p:nvSpPr>
          <p:cNvPr id="30" name="Zaoblený obdélník 29"/>
          <p:cNvSpPr/>
          <p:nvPr/>
        </p:nvSpPr>
        <p:spPr>
          <a:xfrm>
            <a:off x="827584" y="4725144"/>
            <a:ext cx="792088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Auto na silnici udělalo  </a:t>
            </a:r>
            <a:endParaRPr lang="cs-CZ" sz="2800" dirty="0"/>
          </a:p>
        </p:txBody>
      </p:sp>
      <p:sp>
        <p:nvSpPr>
          <p:cNvPr id="31" name="Vývojový diagram: spojka 30"/>
          <p:cNvSpPr/>
          <p:nvPr/>
        </p:nvSpPr>
        <p:spPr>
          <a:xfrm>
            <a:off x="8028384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>
                <a:solidFill>
                  <a:schemeClr val="tx1"/>
                </a:solidFill>
              </a:rPr>
              <a:t>k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Vývojový diagram: spojka 31"/>
          <p:cNvSpPr/>
          <p:nvPr/>
        </p:nvSpPr>
        <p:spPr>
          <a:xfrm>
            <a:off x="7524328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vojový diagram: spojka 32"/>
          <p:cNvSpPr/>
          <p:nvPr/>
        </p:nvSpPr>
        <p:spPr>
          <a:xfrm>
            <a:off x="6444208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4" name="Vývojový diagram: spojka 33"/>
          <p:cNvSpPr/>
          <p:nvPr/>
        </p:nvSpPr>
        <p:spPr>
          <a:xfrm>
            <a:off x="6948264" y="5229200"/>
            <a:ext cx="504056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11560" y="62068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Vyřeš křížovku: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851920" y="3326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137</Words>
  <Application>Microsoft Office PowerPoint</Application>
  <PresentationFormat>Předvádění na obrazovce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2013-04-05T16:01:11Z</dcterms:created>
  <dcterms:modified xsi:type="dcterms:W3CDTF">2013-09-22T16:14:14Z</dcterms:modified>
</cp:coreProperties>
</file>