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729E3-3978-42FA-8250-D71E2E01C8A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F660-D9A4-42AD-88CA-04FB41F3F3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87686" y="4000504"/>
            <a:ext cx="6984776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2571744"/>
            <a:ext cx="7772400" cy="1008112"/>
          </a:xfrm>
          <a:prstGeom prst="rect">
            <a:avLst/>
          </a:prstGeom>
          <a:solidFill>
            <a:srgbClr val="FFC0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ČESKÝ  JAZYK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Obrázek 5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215370" cy="15716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88826" y="4143380"/>
            <a:ext cx="68407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Podstatná jména - číslo</a:t>
            </a:r>
            <a:endParaRPr lang="cs-CZ" sz="4400" dirty="0" smtClean="0"/>
          </a:p>
          <a:p>
            <a:endParaRPr lang="cs-CZ" dirty="0"/>
          </a:p>
        </p:txBody>
      </p:sp>
      <p:sp>
        <p:nvSpPr>
          <p:cNvPr id="10" name="TextovéPole 6"/>
          <p:cNvSpPr txBox="1"/>
          <p:nvPr/>
        </p:nvSpPr>
        <p:spPr>
          <a:xfrm>
            <a:off x="1835696" y="543462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Určování rodu podstatných jmen</a:t>
            </a:r>
            <a:b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jednotné číslo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643050"/>
            <a:ext cx="8229600" cy="4525963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muž.		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žena.		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dítě.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1869034" cy="1773936"/>
          </a:xfrm>
          <a:prstGeom prst="rect">
            <a:avLst/>
          </a:prstGeom>
          <a:noFill/>
        </p:spPr>
      </p:pic>
      <p:pic>
        <p:nvPicPr>
          <p:cNvPr id="5" name="Picture 6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429000"/>
            <a:ext cx="1795882" cy="1833372"/>
          </a:xfrm>
          <a:prstGeom prst="rect">
            <a:avLst/>
          </a:prstGeom>
          <a:noFill/>
        </p:spPr>
      </p:pic>
      <p:pic>
        <p:nvPicPr>
          <p:cNvPr id="6" name="Picture 8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571744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Jednotné číslo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muž		           žena		    dítě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pes		           kytka		    kolo	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les		           židle		    kuře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stůl                                  tužka                       štěně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dům		           bota                         stavení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Jan                                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Jana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okno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pisek se šipkou dolů 3"/>
          <p:cNvSpPr/>
          <p:nvPr/>
        </p:nvSpPr>
        <p:spPr>
          <a:xfrm>
            <a:off x="1214414" y="2214554"/>
            <a:ext cx="914400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te</a:t>
            </a:r>
            <a:r>
              <a:rPr lang="cs-CZ" sz="36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" name="Popisek se šipkou dolů 4"/>
          <p:cNvSpPr/>
          <p:nvPr/>
        </p:nvSpPr>
        <p:spPr>
          <a:xfrm>
            <a:off x="3857620" y="2214554"/>
            <a:ext cx="914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ta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6" name="Popisek se šipkou dolů 5"/>
          <p:cNvSpPr/>
          <p:nvPr/>
        </p:nvSpPr>
        <p:spPr>
          <a:xfrm>
            <a:off x="6143636" y="2214554"/>
            <a:ext cx="914400" cy="914400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FF00"/>
                </a:solidFill>
              </a:rPr>
              <a:t>to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Určování rodu podstatných jmen  množné číslo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7"/>
          <p:cNvSpPr txBox="1">
            <a:spLocks/>
          </p:cNvSpPr>
          <p:nvPr/>
        </p:nvSpPr>
        <p:spPr>
          <a:xfrm>
            <a:off x="0" y="1500174"/>
            <a:ext cx="9144000" cy="53578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    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Ti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muži.		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ženy.		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 stromy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6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14620"/>
            <a:ext cx="1435826" cy="1782145"/>
          </a:xfrm>
          <a:prstGeom prst="rect">
            <a:avLst/>
          </a:prstGeom>
          <a:noFill/>
        </p:spPr>
      </p:pic>
      <p:pic>
        <p:nvPicPr>
          <p:cNvPr id="5" name="Picture 7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571744"/>
            <a:ext cx="1439499" cy="1809812"/>
          </a:xfrm>
          <a:prstGeom prst="rect">
            <a:avLst/>
          </a:prstGeom>
          <a:noFill/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2483768" y="4941168"/>
            <a:ext cx="1238246" cy="128586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563888" y="4869160"/>
            <a:ext cx="1833569" cy="114298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61172" y="2857496"/>
            <a:ext cx="1825537" cy="1146204"/>
          </a:xfrm>
          <a:prstGeom prst="rect">
            <a:avLst/>
          </a:prstGeom>
          <a:noFill/>
        </p:spPr>
      </p:pic>
      <p:pic>
        <p:nvPicPr>
          <p:cNvPr id="9" name="Picture 5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857628"/>
            <a:ext cx="1826971" cy="833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23528" y="260648"/>
            <a:ext cx="822960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Špatně zařazená slova ve sloupečcích škrtni: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1500174"/>
            <a:ext cx="9144000" cy="53578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			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		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Husa			       mašle		       mládě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Ořech			       jeřabina	                  užovka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pero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umění		       kotě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Písmeno		       bota		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letadlo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Kraj			       nůž		       semeno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Okna			       žena		       počasí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Smutek		       píseň		       odpadky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Čáp			       kniha       	       křoví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herec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         švestka		       moře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23528" y="260648"/>
            <a:ext cx="822960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Špatně zařazená slova ve sloupečcích škrtni: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1500174"/>
            <a:ext cx="9144000" cy="53578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			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		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Husa			       mašle		       mládě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Ořech			       jeřabina	                  užovka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pero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umění		       kotě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Písmeno		       bota		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letadlo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Kraj			       nůž		       semeno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Okna			       žena		       počasí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Smutek		       píseň		       odpadky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Čáp			       kniha       	       křoví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herec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         švestka		       moře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0" y="2348880"/>
            <a:ext cx="1115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0" y="3356992"/>
            <a:ext cx="827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0" y="3789040"/>
            <a:ext cx="13316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79512" y="4869160"/>
            <a:ext cx="7920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347864" y="335699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3275856" y="4365104"/>
            <a:ext cx="7200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6012160" y="285293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6300192" y="54452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2013-03-31T13:06:54Z</dcterms:created>
  <dcterms:modified xsi:type="dcterms:W3CDTF">2013-09-22T16:19:56Z</dcterms:modified>
</cp:coreProperties>
</file>