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29E3-3978-42FA-8250-D71E2E01C8A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F660-D9A4-42AD-88CA-04FB41F3F3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29E3-3978-42FA-8250-D71E2E01C8A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F660-D9A4-42AD-88CA-04FB41F3F3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29E3-3978-42FA-8250-D71E2E01C8A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F660-D9A4-42AD-88CA-04FB41F3F3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29E3-3978-42FA-8250-D71E2E01C8A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F660-D9A4-42AD-88CA-04FB41F3F3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29E3-3978-42FA-8250-D71E2E01C8A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F660-D9A4-42AD-88CA-04FB41F3F3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29E3-3978-42FA-8250-D71E2E01C8A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F660-D9A4-42AD-88CA-04FB41F3F3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29E3-3978-42FA-8250-D71E2E01C8A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F660-D9A4-42AD-88CA-04FB41F3F3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29E3-3978-42FA-8250-D71E2E01C8A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F660-D9A4-42AD-88CA-04FB41F3F3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29E3-3978-42FA-8250-D71E2E01C8A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F660-D9A4-42AD-88CA-04FB41F3F3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29E3-3978-42FA-8250-D71E2E01C8A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F660-D9A4-42AD-88CA-04FB41F3F3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29E3-3978-42FA-8250-D71E2E01C8A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F660-D9A4-42AD-88CA-04FB41F3F3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729E3-3978-42FA-8250-D71E2E01C8A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4F660-D9A4-42AD-88CA-04FB41F3F33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087686" y="4000504"/>
            <a:ext cx="6984776" cy="10081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83568" y="2571744"/>
            <a:ext cx="7772400" cy="1008112"/>
          </a:xfrm>
          <a:prstGeom prst="rect">
            <a:avLst/>
          </a:prstGeom>
          <a:solidFill>
            <a:srgbClr val="FFC00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ČESKÝ  JAZYK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Obrázek 5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357166"/>
            <a:ext cx="8215370" cy="157163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088826" y="4143380"/>
            <a:ext cx="684076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/>
              <a:t>Podstatná jména - číslo</a:t>
            </a:r>
            <a:endParaRPr lang="cs-CZ" sz="4400" dirty="0" smtClean="0"/>
          </a:p>
          <a:p>
            <a:endParaRPr lang="cs-CZ" dirty="0"/>
          </a:p>
        </p:txBody>
      </p:sp>
      <p:sp>
        <p:nvSpPr>
          <p:cNvPr id="10" name="TextovéPole 6"/>
          <p:cNvSpPr txBox="1"/>
          <p:nvPr/>
        </p:nvSpPr>
        <p:spPr>
          <a:xfrm>
            <a:off x="1835696" y="5434628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VY_32_INOVACE_222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92D050"/>
          </a:solidFill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Určování rodu podstatných jmen</a:t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jednotné číslo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1643050"/>
            <a:ext cx="8229600" cy="4525963"/>
          </a:xfrm>
          <a:prstGeom prst="rect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muž.		  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žena.		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dítě.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5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643182"/>
            <a:ext cx="1869034" cy="1773936"/>
          </a:xfrm>
          <a:prstGeom prst="rect">
            <a:avLst/>
          </a:prstGeom>
          <a:noFill/>
        </p:spPr>
      </p:pic>
      <p:pic>
        <p:nvPicPr>
          <p:cNvPr id="5" name="Picture 6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3429000"/>
            <a:ext cx="1795882" cy="1833372"/>
          </a:xfrm>
          <a:prstGeom prst="rect">
            <a:avLst/>
          </a:prstGeom>
          <a:noFill/>
        </p:spPr>
      </p:pic>
      <p:pic>
        <p:nvPicPr>
          <p:cNvPr id="6" name="Picture 8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30" y="2571744"/>
            <a:ext cx="1450238" cy="182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Jednotné číslo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muž		           žena		    dítě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pes		           kytka		    kolo	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les		           židle		    kuře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stůl                                  tužka                       štěně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dům		           bota                         stavení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Jan                                 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Jana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okno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opisek se šipkou dolů 3"/>
          <p:cNvSpPr/>
          <p:nvPr/>
        </p:nvSpPr>
        <p:spPr>
          <a:xfrm>
            <a:off x="1214414" y="2214554"/>
            <a:ext cx="914400" cy="914400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</a:rPr>
              <a:t>te</a:t>
            </a:r>
            <a:r>
              <a:rPr lang="cs-CZ" sz="360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5" name="Popisek se šipkou dolů 4"/>
          <p:cNvSpPr/>
          <p:nvPr/>
        </p:nvSpPr>
        <p:spPr>
          <a:xfrm>
            <a:off x="3857620" y="2214554"/>
            <a:ext cx="914400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FF0000"/>
                </a:solidFill>
              </a:rPr>
              <a:t>ta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6" name="Popisek se šipkou dolů 5"/>
          <p:cNvSpPr/>
          <p:nvPr/>
        </p:nvSpPr>
        <p:spPr>
          <a:xfrm>
            <a:off x="6143636" y="2214554"/>
            <a:ext cx="914400" cy="914400"/>
          </a:xfrm>
          <a:prstGeom prst="down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FFFF00"/>
                </a:solidFill>
              </a:rPr>
              <a:t>to</a:t>
            </a:r>
            <a:endParaRPr lang="cs-CZ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Určování rodu podstatných jmen  množné číslo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7"/>
          <p:cNvSpPr txBox="1">
            <a:spLocks/>
          </p:cNvSpPr>
          <p:nvPr/>
        </p:nvSpPr>
        <p:spPr>
          <a:xfrm>
            <a:off x="0" y="1500174"/>
            <a:ext cx="9144000" cy="535782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                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Ti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muži.		        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ženy.		        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Ta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auta.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  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 stromy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6" descr="C:\Program Files\Microsoft Office\MEDIA\CAGCAT10\j009007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714620"/>
            <a:ext cx="1435826" cy="1782145"/>
          </a:xfrm>
          <a:prstGeom prst="rect">
            <a:avLst/>
          </a:prstGeom>
          <a:noFill/>
        </p:spPr>
      </p:pic>
      <p:pic>
        <p:nvPicPr>
          <p:cNvPr id="5" name="Picture 7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2571744"/>
            <a:ext cx="1439499" cy="1809812"/>
          </a:xfrm>
          <a:prstGeom prst="rect">
            <a:avLst/>
          </a:prstGeom>
          <a:noFill/>
        </p:spPr>
      </p:pic>
      <p:sp>
        <p:nvSpPr>
          <p:cNvPr id="6" name="Tree"/>
          <p:cNvSpPr>
            <a:spLocks noEditPoints="1" noChangeArrowheads="1"/>
          </p:cNvSpPr>
          <p:nvPr/>
        </p:nvSpPr>
        <p:spPr bwMode="auto">
          <a:xfrm>
            <a:off x="2483768" y="4941168"/>
            <a:ext cx="1238246" cy="128586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ree"/>
          <p:cNvSpPr>
            <a:spLocks noEditPoints="1" noChangeArrowheads="1"/>
          </p:cNvSpPr>
          <p:nvPr/>
        </p:nvSpPr>
        <p:spPr bwMode="auto">
          <a:xfrm>
            <a:off x="3563888" y="4869160"/>
            <a:ext cx="1833569" cy="1142984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961172" y="2857496"/>
            <a:ext cx="1825537" cy="1146204"/>
          </a:xfrm>
          <a:prstGeom prst="rect">
            <a:avLst/>
          </a:prstGeom>
          <a:noFill/>
        </p:spPr>
      </p:pic>
      <p:pic>
        <p:nvPicPr>
          <p:cNvPr id="9" name="Picture 5" descr="C:\Program Files\Microsoft Office\MEDIA\CAGCAT10\j0216858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3857628"/>
            <a:ext cx="1826971" cy="8339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323528" y="260648"/>
            <a:ext cx="8229600" cy="648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Špatně zařazená slova ve sloupečcích škrtni: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1500174"/>
            <a:ext cx="9144000" cy="53578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			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    		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Husa			       mašle		       mládě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Ořech			       jeřabina	                  užovka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pero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       umění		       kotě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Písmeno		       bota		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letadlo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Kraj			       nůž		       semeno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Okna			       žena		       počasí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Smutek		       píseň		       odpadky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Čáp			       kniha       	       křoví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herec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                  švestka		       moře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323528" y="260648"/>
            <a:ext cx="8229600" cy="648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Špatně zařazená slova ve sloupečcích škrtni: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1500174"/>
            <a:ext cx="9144000" cy="53578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			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    		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Husa			       mašle		       mládě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Ořech			       jeřabina	                  užovka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pero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       umění		       kotě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Písmeno		       bota		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letadlo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Kraj			       nůž		       semeno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Okna			       žena		       počasí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Smutek		       píseň		       odpadky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Čáp			       kniha       	       křoví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herec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                  švestka		       moře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0" y="2348880"/>
            <a:ext cx="1115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0" y="3356992"/>
            <a:ext cx="827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0" y="3789040"/>
            <a:ext cx="133164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179512" y="4869160"/>
            <a:ext cx="79208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3347864" y="335699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3275856" y="4365104"/>
            <a:ext cx="72008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6012160" y="285293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6300192" y="544522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48</Words>
  <Application>Microsoft Office PowerPoint</Application>
  <PresentationFormat>Předvádění na obrazovce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2013-03-31T13:06:54Z</dcterms:created>
  <dcterms:modified xsi:type="dcterms:W3CDTF">2013-09-22T16:19:56Z</dcterms:modified>
</cp:coreProperties>
</file>