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724A0-2C6F-450F-B779-56093B47239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B7C8-6F5D-4932-8C42-67420BDCA4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785918" y="2132856"/>
            <a:ext cx="5760640" cy="14390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000232" y="3929066"/>
            <a:ext cx="5400600" cy="15121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000232" y="4000504"/>
            <a:ext cx="5357850" cy="1500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PODSTATNÁ 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JMÉNA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RODU  MUŽSKÉHO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812326" y="2285992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10" name="TextovéPole 6"/>
          <p:cNvSpPr txBox="1"/>
          <p:nvPr/>
        </p:nvSpPr>
        <p:spPr>
          <a:xfrm>
            <a:off x="1835696" y="564357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VY_32_INOVACE_223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611560" y="260648"/>
            <a:ext cx="6912768" cy="151216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55576" y="404664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Podstatná jména rodu mužského:</a:t>
            </a:r>
          </a:p>
          <a:p>
            <a:r>
              <a:rPr lang="cs-CZ" sz="3600" dirty="0" smtClean="0"/>
              <a:t>                          Vzory </a:t>
            </a:r>
            <a:endParaRPr lang="cs-CZ" sz="36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2492896"/>
            <a:ext cx="201622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(ten) pán</a:t>
            </a:r>
            <a:endParaRPr lang="cs-CZ" sz="2400" dirty="0"/>
          </a:p>
        </p:txBody>
      </p:sp>
      <p:sp>
        <p:nvSpPr>
          <p:cNvPr id="6" name="Zaoblený obdélník 5"/>
          <p:cNvSpPr/>
          <p:nvPr/>
        </p:nvSpPr>
        <p:spPr>
          <a:xfrm>
            <a:off x="6228184" y="5517232"/>
            <a:ext cx="201622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(ten) stroj</a:t>
            </a:r>
            <a:endParaRPr lang="cs-CZ" sz="2400" dirty="0"/>
          </a:p>
        </p:txBody>
      </p:sp>
      <p:sp>
        <p:nvSpPr>
          <p:cNvPr id="7" name="Zaoblený obdélník 6"/>
          <p:cNvSpPr/>
          <p:nvPr/>
        </p:nvSpPr>
        <p:spPr>
          <a:xfrm>
            <a:off x="395536" y="5517232"/>
            <a:ext cx="201622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(ten) muž</a:t>
            </a:r>
            <a:endParaRPr lang="cs-CZ" sz="2400" dirty="0"/>
          </a:p>
        </p:txBody>
      </p:sp>
      <p:sp>
        <p:nvSpPr>
          <p:cNvPr id="8" name="Zaoblený obdélník 7"/>
          <p:cNvSpPr/>
          <p:nvPr/>
        </p:nvSpPr>
        <p:spPr>
          <a:xfrm>
            <a:off x="5724128" y="2564904"/>
            <a:ext cx="201622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(ten) hrad</a:t>
            </a:r>
            <a:endParaRPr lang="cs-CZ" sz="2400" dirty="0"/>
          </a:p>
        </p:txBody>
      </p:sp>
      <p:sp>
        <p:nvSpPr>
          <p:cNvPr id="10" name="Elipsa 9"/>
          <p:cNvSpPr/>
          <p:nvPr/>
        </p:nvSpPr>
        <p:spPr>
          <a:xfrm>
            <a:off x="971600" y="1844824"/>
            <a:ext cx="1584176" cy="43204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životný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5868144" y="1988840"/>
            <a:ext cx="1584176" cy="43204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neživotný</a:t>
            </a:r>
            <a:endParaRPr lang="cs-CZ" dirty="0"/>
          </a:p>
        </p:txBody>
      </p:sp>
      <p:pic>
        <p:nvPicPr>
          <p:cNvPr id="1026" name="Picture 2" descr="C:\Program Files\Microsoft Office\MEDIA\CAGCAT10\j01990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501009"/>
            <a:ext cx="1241714" cy="1368152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5085184"/>
            <a:ext cx="1440160" cy="1366883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VLD3FGHW\MP90014909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2564904"/>
            <a:ext cx="1296144" cy="1983894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O5EM361I\MC90023785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3861048"/>
            <a:ext cx="1016623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771800" y="332656"/>
            <a:ext cx="3816424" cy="10081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838200" marR="0" lvl="0" indent="-838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Osmisměrka</a:t>
            </a: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oup 240"/>
          <p:cNvGraphicFramePr>
            <a:graphicFrameLocks/>
          </p:cNvGraphicFramePr>
          <p:nvPr/>
        </p:nvGraphicFramePr>
        <p:xfrm>
          <a:off x="457200" y="1600200"/>
          <a:ext cx="4038600" cy="4525965"/>
        </p:xfrm>
        <a:graphic>
          <a:graphicData uri="http://schemas.openxmlformats.org/drawingml/2006/table">
            <a:tbl>
              <a:tblPr/>
              <a:tblGrid>
                <a:gridCol w="595313"/>
                <a:gridCol w="688975"/>
                <a:gridCol w="688975"/>
                <a:gridCol w="688975"/>
                <a:gridCol w="687387"/>
                <a:gridCol w="688975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Najdi  šest podstatných jmen  rodu mužského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Závod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Jezdec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Věnec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Cíl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Olej</a:t>
            </a: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5" name="Rectangle 239"/>
          <p:cNvSpPr>
            <a:spLocks noChangeArrowheads="1"/>
          </p:cNvSpPr>
          <p:nvPr/>
        </p:nvSpPr>
        <p:spPr bwMode="auto">
          <a:xfrm>
            <a:off x="0" y="4902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539552" y="548680"/>
            <a:ext cx="6768752" cy="15841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oup 328"/>
          <p:cNvGraphicFramePr>
            <a:graphicFrameLocks/>
          </p:cNvGraphicFramePr>
          <p:nvPr/>
        </p:nvGraphicFramePr>
        <p:xfrm>
          <a:off x="251520" y="3212976"/>
          <a:ext cx="4038600" cy="2590800"/>
        </p:xfrm>
        <a:graphic>
          <a:graphicData uri="http://schemas.openxmlformats.org/drawingml/2006/table">
            <a:tbl>
              <a:tblPr/>
              <a:tblGrid>
                <a:gridCol w="931863"/>
                <a:gridCol w="776287"/>
                <a:gridCol w="776288"/>
                <a:gridCol w="777875"/>
                <a:gridCol w="776287"/>
              </a:tblGrid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427538" y="1628775"/>
            <a:ext cx="4716462" cy="459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Přechod přes řeku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Věžní hodiny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Stanová osada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Ochrana sešitu, knihy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Velký korýš s klepety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692696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Vylušti křížovku. Všechna slova jsou rodu mužského.</a:t>
            </a:r>
          </a:p>
          <a:p>
            <a:r>
              <a:rPr lang="cs-CZ" sz="2400" dirty="0" smtClean="0"/>
              <a:t>Najdi slova  na obrázcích:</a:t>
            </a:r>
            <a:endParaRPr lang="cs-CZ" sz="2400" dirty="0"/>
          </a:p>
        </p:txBody>
      </p:sp>
      <p:pic>
        <p:nvPicPr>
          <p:cNvPr id="1027" name="Picture 3" descr="C:\Documents and Settings\Admin\Local Settings\Temporary Internet Files\Content.IE5\VLD3FGHW\MP90040249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204864"/>
            <a:ext cx="1045890" cy="836712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P90044244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3861048"/>
            <a:ext cx="1115616" cy="78147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Y9XAWY88\MC90015578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348880"/>
            <a:ext cx="796402" cy="583160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40994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6035598"/>
            <a:ext cx="848742" cy="822402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VLD3FGHW\MC90032955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5445224"/>
            <a:ext cx="1257842" cy="1145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771800" y="332656"/>
            <a:ext cx="3816424" cy="10081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838200" marR="0" lvl="0" indent="-838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Osmisměrka</a:t>
            </a: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oup 240"/>
          <p:cNvGraphicFramePr>
            <a:graphicFrameLocks/>
          </p:cNvGraphicFramePr>
          <p:nvPr/>
        </p:nvGraphicFramePr>
        <p:xfrm>
          <a:off x="457200" y="1600200"/>
          <a:ext cx="4038600" cy="4525965"/>
        </p:xfrm>
        <a:graphic>
          <a:graphicData uri="http://schemas.openxmlformats.org/drawingml/2006/table">
            <a:tbl>
              <a:tblPr/>
              <a:tblGrid>
                <a:gridCol w="595313"/>
                <a:gridCol w="688975"/>
                <a:gridCol w="688975"/>
                <a:gridCol w="688975"/>
                <a:gridCol w="687387"/>
                <a:gridCol w="688975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Najdi  šest podstatných jmen  rodu mužského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Závod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Jezdec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Věnec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Cíl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Olej</a:t>
            </a: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5" name="Rectangle 239"/>
          <p:cNvSpPr>
            <a:spLocks noChangeArrowheads="1"/>
          </p:cNvSpPr>
          <p:nvPr/>
        </p:nvSpPr>
        <p:spPr bwMode="auto">
          <a:xfrm>
            <a:off x="0" y="4902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755576" y="2492896"/>
            <a:ext cx="0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H="1" flipV="1">
            <a:off x="467544" y="1772816"/>
            <a:ext cx="36004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 flipV="1">
            <a:off x="1187624" y="5661248"/>
            <a:ext cx="309634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flipH="1" flipV="1">
            <a:off x="683568" y="1916832"/>
            <a:ext cx="2664296" cy="30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627784" y="3429000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flipH="1" flipV="1">
            <a:off x="3995936" y="1700808"/>
            <a:ext cx="72008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95536" y="1886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539552" y="548680"/>
            <a:ext cx="6768752" cy="15841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oup 328"/>
          <p:cNvGraphicFramePr>
            <a:graphicFrameLocks/>
          </p:cNvGraphicFramePr>
          <p:nvPr/>
        </p:nvGraphicFramePr>
        <p:xfrm>
          <a:off x="251520" y="3212976"/>
          <a:ext cx="4038600" cy="2590800"/>
        </p:xfrm>
        <a:graphic>
          <a:graphicData uri="http://schemas.openxmlformats.org/drawingml/2006/table">
            <a:tbl>
              <a:tblPr/>
              <a:tblGrid>
                <a:gridCol w="931863"/>
                <a:gridCol w="776287"/>
                <a:gridCol w="776288"/>
                <a:gridCol w="777875"/>
                <a:gridCol w="776287"/>
              </a:tblGrid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427538" y="1628775"/>
            <a:ext cx="4716462" cy="459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Přechod přes řeku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Věžní hodiny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Stanová osada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Ochrana sešitu, knihy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Velký korýš s klepety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692696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Vylušti křížovku. Všechna slova jsou rodu mužského.</a:t>
            </a:r>
          </a:p>
          <a:p>
            <a:r>
              <a:rPr lang="cs-CZ" sz="2400" dirty="0" smtClean="0"/>
              <a:t>Najdi slova  na obrázcích:</a:t>
            </a:r>
            <a:endParaRPr lang="cs-CZ" sz="2400" dirty="0"/>
          </a:p>
        </p:txBody>
      </p:sp>
      <p:pic>
        <p:nvPicPr>
          <p:cNvPr id="1027" name="Picture 3" descr="C:\Documents and Settings\Admin\Local Settings\Temporary Internet Files\Content.IE5\VLD3FGHW\MP90040249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204864"/>
            <a:ext cx="1045890" cy="836712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P90044244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3861048"/>
            <a:ext cx="1115616" cy="78147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Y9XAWY88\MC90015578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348880"/>
            <a:ext cx="796402" cy="583160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40994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6035598"/>
            <a:ext cx="848742" cy="822402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VLD3FGHW\MC90032955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5445224"/>
            <a:ext cx="1257842" cy="1145799"/>
          </a:xfrm>
          <a:prstGeom prst="rect">
            <a:avLst/>
          </a:prstGeom>
          <a:noFill/>
        </p:spPr>
      </p:pic>
      <p:cxnSp>
        <p:nvCxnSpPr>
          <p:cNvPr id="13" name="Přímá spojovací čára 12"/>
          <p:cNvCxnSpPr/>
          <p:nvPr/>
        </p:nvCxnSpPr>
        <p:spPr>
          <a:xfrm flipV="1">
            <a:off x="3275856" y="2636912"/>
            <a:ext cx="453650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4139952" y="3789040"/>
            <a:ext cx="345638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>
            <a:endCxn id="1029" idx="1"/>
          </p:cNvCxnSpPr>
          <p:nvPr/>
        </p:nvCxnSpPr>
        <p:spPr>
          <a:xfrm flipV="1">
            <a:off x="4067944" y="2640460"/>
            <a:ext cx="576064" cy="2012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3275856" y="5085184"/>
            <a:ext cx="324036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2483768" y="5589240"/>
            <a:ext cx="115212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539552" y="1886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</TotalTime>
  <Words>227</Words>
  <Application>Microsoft Office PowerPoint</Application>
  <PresentationFormat>Předvádění na obrazovce (4:3)</PresentationFormat>
  <Paragraphs>149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6</cp:revision>
  <dcterms:created xsi:type="dcterms:W3CDTF">2013-04-01T11:32:25Z</dcterms:created>
  <dcterms:modified xsi:type="dcterms:W3CDTF">2013-09-22T16:22:26Z</dcterms:modified>
</cp:coreProperties>
</file>