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diagrams/drawing7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DEEFEA-C9ED-466C-9983-0C36FE341E8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19AB23-5C8F-4B22-A037-E3076AF4B27E}">
      <dgm:prSet phldrT="[Text]"/>
      <dgm:spPr/>
      <dgm:t>
        <a:bodyPr/>
        <a:lstStyle/>
        <a:p>
          <a:r>
            <a:rPr lang="cs-CZ" dirty="0" smtClean="0"/>
            <a:t>u</a:t>
          </a:r>
          <a:endParaRPr lang="cs-CZ" dirty="0"/>
        </a:p>
      </dgm:t>
    </dgm:pt>
    <dgm:pt modelId="{B9E47367-E0CB-4B0F-A8DD-A6BAF1A1964B}" type="parTrans" cxnId="{2C55FC81-E268-480A-8DD3-D117BD2601C6}">
      <dgm:prSet/>
      <dgm:spPr/>
      <dgm:t>
        <a:bodyPr/>
        <a:lstStyle/>
        <a:p>
          <a:endParaRPr lang="cs-CZ"/>
        </a:p>
      </dgm:t>
    </dgm:pt>
    <dgm:pt modelId="{784D5EF6-45B8-4978-8F8A-56CEEBA6AA2F}" type="sibTrans" cxnId="{2C55FC81-E268-480A-8DD3-D117BD2601C6}">
      <dgm:prSet/>
      <dgm:spPr/>
      <dgm:t>
        <a:bodyPr/>
        <a:lstStyle/>
        <a:p>
          <a:endParaRPr lang="cs-CZ"/>
        </a:p>
      </dgm:t>
    </dgm:pt>
    <dgm:pt modelId="{3EE88DF4-36B1-44F5-9BAB-F49EC5D4DBEE}">
      <dgm:prSet phldrT="[Text]"/>
      <dgm:spPr/>
      <dgm:t>
        <a:bodyPr/>
        <a:lstStyle/>
        <a:p>
          <a:r>
            <a:rPr lang="cs-CZ" dirty="0" smtClean="0"/>
            <a:t>h</a:t>
          </a:r>
          <a:endParaRPr lang="cs-CZ" dirty="0"/>
        </a:p>
      </dgm:t>
    </dgm:pt>
    <dgm:pt modelId="{3D2FEE81-E1ED-4250-AD67-1478EDF889B5}" type="parTrans" cxnId="{5F482366-85FB-4B9E-9EE2-077C2CE0D6AA}">
      <dgm:prSet/>
      <dgm:spPr/>
      <dgm:t>
        <a:bodyPr/>
        <a:lstStyle/>
        <a:p>
          <a:endParaRPr lang="cs-CZ"/>
        </a:p>
      </dgm:t>
    </dgm:pt>
    <dgm:pt modelId="{4268769A-184B-4ED2-BAF6-662901213807}" type="sibTrans" cxnId="{5F482366-85FB-4B9E-9EE2-077C2CE0D6AA}">
      <dgm:prSet/>
      <dgm:spPr/>
      <dgm:t>
        <a:bodyPr/>
        <a:lstStyle/>
        <a:p>
          <a:endParaRPr lang="cs-CZ"/>
        </a:p>
      </dgm:t>
    </dgm:pt>
    <dgm:pt modelId="{982DC2CA-55B1-42F1-852B-00DC3424AAE6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772371BF-1E8A-4790-8E87-4C1DBF518E05}" type="parTrans" cxnId="{358D337A-F1FE-4F7F-B36F-FD289C167F27}">
      <dgm:prSet/>
      <dgm:spPr/>
      <dgm:t>
        <a:bodyPr/>
        <a:lstStyle/>
        <a:p>
          <a:endParaRPr lang="cs-CZ"/>
        </a:p>
      </dgm:t>
    </dgm:pt>
    <dgm:pt modelId="{CA692289-10BE-44A3-BCAF-D3035231EF98}" type="sibTrans" cxnId="{358D337A-F1FE-4F7F-B36F-FD289C167F27}">
      <dgm:prSet/>
      <dgm:spPr/>
      <dgm:t>
        <a:bodyPr/>
        <a:lstStyle/>
        <a:p>
          <a:endParaRPr lang="cs-CZ"/>
        </a:p>
      </dgm:t>
    </dgm:pt>
    <dgm:pt modelId="{27709D75-DC64-4F40-8630-71AA722E12D9}">
      <dgm:prSet phldrT="[Text]"/>
      <dgm:spPr/>
      <dgm:t>
        <a:bodyPr/>
        <a:lstStyle/>
        <a:p>
          <a:r>
            <a:rPr lang="cs-CZ" dirty="0" smtClean="0"/>
            <a:t>í</a:t>
          </a:r>
          <a:endParaRPr lang="cs-CZ" dirty="0"/>
        </a:p>
      </dgm:t>
    </dgm:pt>
    <dgm:pt modelId="{7AC3FC97-8EFF-42F2-89B2-AA1CDD345527}" type="parTrans" cxnId="{B9FCB770-C42E-4AB2-942E-38623CE225C7}">
      <dgm:prSet/>
      <dgm:spPr/>
      <dgm:t>
        <a:bodyPr/>
        <a:lstStyle/>
        <a:p>
          <a:endParaRPr lang="cs-CZ"/>
        </a:p>
      </dgm:t>
    </dgm:pt>
    <dgm:pt modelId="{42AA37EE-61B5-458C-AADD-A5554D8BA9EF}" type="sibTrans" cxnId="{B9FCB770-C42E-4AB2-942E-38623CE225C7}">
      <dgm:prSet/>
      <dgm:spPr/>
      <dgm:t>
        <a:bodyPr/>
        <a:lstStyle/>
        <a:p>
          <a:endParaRPr lang="cs-CZ"/>
        </a:p>
      </dgm:t>
    </dgm:pt>
    <dgm:pt modelId="{A97BFFFF-0B9C-49F8-B34C-E0D9C05E9508}" type="pres">
      <dgm:prSet presAssocID="{ACDEEFEA-C9ED-466C-9983-0C36FE341E8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60E788A-449E-4B89-AB52-0D1815B8AB4B}" type="pres">
      <dgm:prSet presAssocID="{8B19AB23-5C8F-4B22-A037-E3076AF4B27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405B07-68BB-457D-A872-023EC919DECA}" type="pres">
      <dgm:prSet presAssocID="{784D5EF6-45B8-4978-8F8A-56CEEBA6AA2F}" presName="sibTrans" presStyleLbl="sibTrans2D1" presStyleIdx="0" presStyleCnt="4"/>
      <dgm:spPr/>
      <dgm:t>
        <a:bodyPr/>
        <a:lstStyle/>
        <a:p>
          <a:endParaRPr lang="cs-CZ"/>
        </a:p>
      </dgm:t>
    </dgm:pt>
    <dgm:pt modelId="{831F404E-731C-4551-91FD-F6A4A36D10B8}" type="pres">
      <dgm:prSet presAssocID="{784D5EF6-45B8-4978-8F8A-56CEEBA6AA2F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8D0DC50F-D126-4D8F-A4D5-6F84E90DDDCD}" type="pres">
      <dgm:prSet presAssocID="{3EE88DF4-36B1-44F5-9BAB-F49EC5D4DBE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B62D72-6892-4D76-B9D0-9A86449E0A1E}" type="pres">
      <dgm:prSet presAssocID="{4268769A-184B-4ED2-BAF6-662901213807}" presName="sibTrans" presStyleLbl="sibTrans2D1" presStyleIdx="1" presStyleCnt="4"/>
      <dgm:spPr/>
      <dgm:t>
        <a:bodyPr/>
        <a:lstStyle/>
        <a:p>
          <a:endParaRPr lang="cs-CZ"/>
        </a:p>
      </dgm:t>
    </dgm:pt>
    <dgm:pt modelId="{4970E4EB-D9A0-491E-A397-3FAC0DF3E055}" type="pres">
      <dgm:prSet presAssocID="{4268769A-184B-4ED2-BAF6-662901213807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40F1F90D-3D14-45CF-814F-79FF344C1888}" type="pres">
      <dgm:prSet presAssocID="{982DC2CA-55B1-42F1-852B-00DC3424AAE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2934C2-D8F7-4606-AC25-0E0FDADD173C}" type="pres">
      <dgm:prSet presAssocID="{CA692289-10BE-44A3-BCAF-D3035231EF98}" presName="sibTrans" presStyleLbl="sibTrans2D1" presStyleIdx="2" presStyleCnt="4"/>
      <dgm:spPr/>
      <dgm:t>
        <a:bodyPr/>
        <a:lstStyle/>
        <a:p>
          <a:endParaRPr lang="cs-CZ"/>
        </a:p>
      </dgm:t>
    </dgm:pt>
    <dgm:pt modelId="{D223F16F-96A4-40B0-8707-57675414F14A}" type="pres">
      <dgm:prSet presAssocID="{CA692289-10BE-44A3-BCAF-D3035231EF98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554B613A-42AE-4E38-9B79-CC440CDAB15D}" type="pres">
      <dgm:prSet presAssocID="{27709D75-DC64-4F40-8630-71AA722E12D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D93774-00C8-41AC-89B6-FDA00C50F9B9}" type="pres">
      <dgm:prSet presAssocID="{42AA37EE-61B5-458C-AADD-A5554D8BA9EF}" presName="sibTrans" presStyleLbl="sibTrans2D1" presStyleIdx="3" presStyleCnt="4"/>
      <dgm:spPr/>
      <dgm:t>
        <a:bodyPr/>
        <a:lstStyle/>
        <a:p>
          <a:endParaRPr lang="cs-CZ"/>
        </a:p>
      </dgm:t>
    </dgm:pt>
    <dgm:pt modelId="{89DD5163-5F1C-47F1-8D50-3018D1ADE7C9}" type="pres">
      <dgm:prSet presAssocID="{42AA37EE-61B5-458C-AADD-A5554D8BA9EF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358D337A-F1FE-4F7F-B36F-FD289C167F27}" srcId="{ACDEEFEA-C9ED-466C-9983-0C36FE341E80}" destId="{982DC2CA-55B1-42F1-852B-00DC3424AAE6}" srcOrd="2" destOrd="0" parTransId="{772371BF-1E8A-4790-8E87-4C1DBF518E05}" sibTransId="{CA692289-10BE-44A3-BCAF-D3035231EF98}"/>
    <dgm:cxn modelId="{2C55FC81-E268-480A-8DD3-D117BD2601C6}" srcId="{ACDEEFEA-C9ED-466C-9983-0C36FE341E80}" destId="{8B19AB23-5C8F-4B22-A037-E3076AF4B27E}" srcOrd="0" destOrd="0" parTransId="{B9E47367-E0CB-4B0F-A8DD-A6BAF1A1964B}" sibTransId="{784D5EF6-45B8-4978-8F8A-56CEEBA6AA2F}"/>
    <dgm:cxn modelId="{B44F331F-7AEB-453D-A127-4B51BEB43838}" type="presOf" srcId="{42AA37EE-61B5-458C-AADD-A5554D8BA9EF}" destId="{12D93774-00C8-41AC-89B6-FDA00C50F9B9}" srcOrd="0" destOrd="0" presId="urn:microsoft.com/office/officeart/2005/8/layout/cycle2"/>
    <dgm:cxn modelId="{5086D505-DF88-460A-8780-2092BCE5C320}" type="presOf" srcId="{CA692289-10BE-44A3-BCAF-D3035231EF98}" destId="{D223F16F-96A4-40B0-8707-57675414F14A}" srcOrd="1" destOrd="0" presId="urn:microsoft.com/office/officeart/2005/8/layout/cycle2"/>
    <dgm:cxn modelId="{B9FCB770-C42E-4AB2-942E-38623CE225C7}" srcId="{ACDEEFEA-C9ED-466C-9983-0C36FE341E80}" destId="{27709D75-DC64-4F40-8630-71AA722E12D9}" srcOrd="3" destOrd="0" parTransId="{7AC3FC97-8EFF-42F2-89B2-AA1CDD345527}" sibTransId="{42AA37EE-61B5-458C-AADD-A5554D8BA9EF}"/>
    <dgm:cxn modelId="{6CF233B6-6018-4BF2-B54A-84A453BD7663}" type="presOf" srcId="{784D5EF6-45B8-4978-8F8A-56CEEBA6AA2F}" destId="{831F404E-731C-4551-91FD-F6A4A36D10B8}" srcOrd="1" destOrd="0" presId="urn:microsoft.com/office/officeart/2005/8/layout/cycle2"/>
    <dgm:cxn modelId="{30D97E6A-39ED-4938-9F89-C92C803C4BAB}" type="presOf" srcId="{27709D75-DC64-4F40-8630-71AA722E12D9}" destId="{554B613A-42AE-4E38-9B79-CC440CDAB15D}" srcOrd="0" destOrd="0" presId="urn:microsoft.com/office/officeart/2005/8/layout/cycle2"/>
    <dgm:cxn modelId="{975D6717-4783-4645-B744-0A5591995A48}" type="presOf" srcId="{784D5EF6-45B8-4978-8F8A-56CEEBA6AA2F}" destId="{3A405B07-68BB-457D-A872-023EC919DECA}" srcOrd="0" destOrd="0" presId="urn:microsoft.com/office/officeart/2005/8/layout/cycle2"/>
    <dgm:cxn modelId="{765CB3DF-7E7C-46F7-81CF-FECB412826B5}" type="presOf" srcId="{CA692289-10BE-44A3-BCAF-D3035231EF98}" destId="{912934C2-D8F7-4606-AC25-0E0FDADD173C}" srcOrd="0" destOrd="0" presId="urn:microsoft.com/office/officeart/2005/8/layout/cycle2"/>
    <dgm:cxn modelId="{C5EC3CE0-2772-4053-8E76-45516B5AC1F4}" type="presOf" srcId="{ACDEEFEA-C9ED-466C-9983-0C36FE341E80}" destId="{A97BFFFF-0B9C-49F8-B34C-E0D9C05E9508}" srcOrd="0" destOrd="0" presId="urn:microsoft.com/office/officeart/2005/8/layout/cycle2"/>
    <dgm:cxn modelId="{34572CDD-33D7-4000-A8EB-C45D464DAAEF}" type="presOf" srcId="{42AA37EE-61B5-458C-AADD-A5554D8BA9EF}" destId="{89DD5163-5F1C-47F1-8D50-3018D1ADE7C9}" srcOrd="1" destOrd="0" presId="urn:microsoft.com/office/officeart/2005/8/layout/cycle2"/>
    <dgm:cxn modelId="{090A191B-1791-4D7C-88DC-682453208BB7}" type="presOf" srcId="{8B19AB23-5C8F-4B22-A037-E3076AF4B27E}" destId="{B60E788A-449E-4B89-AB52-0D1815B8AB4B}" srcOrd="0" destOrd="0" presId="urn:microsoft.com/office/officeart/2005/8/layout/cycle2"/>
    <dgm:cxn modelId="{C708A39A-0F10-40D3-863A-FE620F7556C7}" type="presOf" srcId="{982DC2CA-55B1-42F1-852B-00DC3424AAE6}" destId="{40F1F90D-3D14-45CF-814F-79FF344C1888}" srcOrd="0" destOrd="0" presId="urn:microsoft.com/office/officeart/2005/8/layout/cycle2"/>
    <dgm:cxn modelId="{5F482366-85FB-4B9E-9EE2-077C2CE0D6AA}" srcId="{ACDEEFEA-C9ED-466C-9983-0C36FE341E80}" destId="{3EE88DF4-36B1-44F5-9BAB-F49EC5D4DBEE}" srcOrd="1" destOrd="0" parTransId="{3D2FEE81-E1ED-4250-AD67-1478EDF889B5}" sibTransId="{4268769A-184B-4ED2-BAF6-662901213807}"/>
    <dgm:cxn modelId="{B982B65A-892E-4762-AC2B-5C859BC90307}" type="presOf" srcId="{4268769A-184B-4ED2-BAF6-662901213807}" destId="{4970E4EB-D9A0-491E-A397-3FAC0DF3E055}" srcOrd="1" destOrd="0" presId="urn:microsoft.com/office/officeart/2005/8/layout/cycle2"/>
    <dgm:cxn modelId="{1A3706D1-A9FE-4AA5-BDE6-5DF4D41FB1F3}" type="presOf" srcId="{4268769A-184B-4ED2-BAF6-662901213807}" destId="{F1B62D72-6892-4D76-B9D0-9A86449E0A1E}" srcOrd="0" destOrd="0" presId="urn:microsoft.com/office/officeart/2005/8/layout/cycle2"/>
    <dgm:cxn modelId="{D9F7B595-835C-482C-B644-7DD5D38F679C}" type="presOf" srcId="{3EE88DF4-36B1-44F5-9BAB-F49EC5D4DBEE}" destId="{8D0DC50F-D126-4D8F-A4D5-6F84E90DDDCD}" srcOrd="0" destOrd="0" presId="urn:microsoft.com/office/officeart/2005/8/layout/cycle2"/>
    <dgm:cxn modelId="{DB516958-16DB-4E1A-B4FB-14D40DE0B2FB}" type="presParOf" srcId="{A97BFFFF-0B9C-49F8-B34C-E0D9C05E9508}" destId="{B60E788A-449E-4B89-AB52-0D1815B8AB4B}" srcOrd="0" destOrd="0" presId="urn:microsoft.com/office/officeart/2005/8/layout/cycle2"/>
    <dgm:cxn modelId="{0AD57B3A-B0EB-4F51-A1ED-4282FD342E41}" type="presParOf" srcId="{A97BFFFF-0B9C-49F8-B34C-E0D9C05E9508}" destId="{3A405B07-68BB-457D-A872-023EC919DECA}" srcOrd="1" destOrd="0" presId="urn:microsoft.com/office/officeart/2005/8/layout/cycle2"/>
    <dgm:cxn modelId="{3B79799C-8FCC-453E-8BEE-9D80FBD5D433}" type="presParOf" srcId="{3A405B07-68BB-457D-A872-023EC919DECA}" destId="{831F404E-731C-4551-91FD-F6A4A36D10B8}" srcOrd="0" destOrd="0" presId="urn:microsoft.com/office/officeart/2005/8/layout/cycle2"/>
    <dgm:cxn modelId="{A8750E48-FC7B-4405-A652-850A7F67DC46}" type="presParOf" srcId="{A97BFFFF-0B9C-49F8-B34C-E0D9C05E9508}" destId="{8D0DC50F-D126-4D8F-A4D5-6F84E90DDDCD}" srcOrd="2" destOrd="0" presId="urn:microsoft.com/office/officeart/2005/8/layout/cycle2"/>
    <dgm:cxn modelId="{5A2749E7-02C8-47E3-BD95-F61926C59C37}" type="presParOf" srcId="{A97BFFFF-0B9C-49F8-B34C-E0D9C05E9508}" destId="{F1B62D72-6892-4D76-B9D0-9A86449E0A1E}" srcOrd="3" destOrd="0" presId="urn:microsoft.com/office/officeart/2005/8/layout/cycle2"/>
    <dgm:cxn modelId="{CB2521C7-BFD0-4C0A-8F67-89378A3D3311}" type="presParOf" srcId="{F1B62D72-6892-4D76-B9D0-9A86449E0A1E}" destId="{4970E4EB-D9A0-491E-A397-3FAC0DF3E055}" srcOrd="0" destOrd="0" presId="urn:microsoft.com/office/officeart/2005/8/layout/cycle2"/>
    <dgm:cxn modelId="{63A10CAF-095F-4A0E-8BCE-560B53237E67}" type="presParOf" srcId="{A97BFFFF-0B9C-49F8-B34C-E0D9C05E9508}" destId="{40F1F90D-3D14-45CF-814F-79FF344C1888}" srcOrd="4" destOrd="0" presId="urn:microsoft.com/office/officeart/2005/8/layout/cycle2"/>
    <dgm:cxn modelId="{3E8A500C-4209-4C22-8D58-E9D12BCFC638}" type="presParOf" srcId="{A97BFFFF-0B9C-49F8-B34C-E0D9C05E9508}" destId="{912934C2-D8F7-4606-AC25-0E0FDADD173C}" srcOrd="5" destOrd="0" presId="urn:microsoft.com/office/officeart/2005/8/layout/cycle2"/>
    <dgm:cxn modelId="{B99EE528-1F56-4445-A465-DA720CA5356F}" type="presParOf" srcId="{912934C2-D8F7-4606-AC25-0E0FDADD173C}" destId="{D223F16F-96A4-40B0-8707-57675414F14A}" srcOrd="0" destOrd="0" presId="urn:microsoft.com/office/officeart/2005/8/layout/cycle2"/>
    <dgm:cxn modelId="{421538A6-714E-4DB1-B3B9-15DBDB5D6492}" type="presParOf" srcId="{A97BFFFF-0B9C-49F8-B34C-E0D9C05E9508}" destId="{554B613A-42AE-4E38-9B79-CC440CDAB15D}" srcOrd="6" destOrd="0" presId="urn:microsoft.com/office/officeart/2005/8/layout/cycle2"/>
    <dgm:cxn modelId="{12050106-FC79-4F2E-B837-2462D51E73D9}" type="presParOf" srcId="{A97BFFFF-0B9C-49F8-B34C-E0D9C05E9508}" destId="{12D93774-00C8-41AC-89B6-FDA00C50F9B9}" srcOrd="7" destOrd="0" presId="urn:microsoft.com/office/officeart/2005/8/layout/cycle2"/>
    <dgm:cxn modelId="{D6CF6ACB-153B-4A93-8769-0D878B02508B}" type="presParOf" srcId="{12D93774-00C8-41AC-89B6-FDA00C50F9B9}" destId="{89DD5163-5F1C-47F1-8D50-3018D1ADE7C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61E697-7B5E-4AE8-AF7D-42B67D0FE37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EB162D-9DA9-4C43-A37E-3A9896FD6DD2}">
      <dgm:prSet phldrT="[Text]"/>
      <dgm:spPr/>
      <dgm:t>
        <a:bodyPr/>
        <a:lstStyle/>
        <a:p>
          <a:r>
            <a:rPr lang="cs-CZ" dirty="0" smtClean="0"/>
            <a:t>n</a:t>
          </a:r>
          <a:endParaRPr lang="cs-CZ" dirty="0"/>
        </a:p>
      </dgm:t>
    </dgm:pt>
    <dgm:pt modelId="{983F45CD-3EA2-480D-A2BF-F23DAB6C501C}" type="parTrans" cxnId="{85D91745-EECA-4F42-8398-A498AC24083D}">
      <dgm:prSet/>
      <dgm:spPr/>
      <dgm:t>
        <a:bodyPr/>
        <a:lstStyle/>
        <a:p>
          <a:endParaRPr lang="cs-CZ"/>
        </a:p>
      </dgm:t>
    </dgm:pt>
    <dgm:pt modelId="{EBAD3CEF-C34F-49D3-8412-FF6D665B0F6D}" type="sibTrans" cxnId="{85D91745-EECA-4F42-8398-A498AC24083D}">
      <dgm:prSet/>
      <dgm:spPr/>
      <dgm:t>
        <a:bodyPr/>
        <a:lstStyle/>
        <a:p>
          <a:endParaRPr lang="cs-CZ"/>
        </a:p>
      </dgm:t>
    </dgm:pt>
    <dgm:pt modelId="{A55B3CA1-2756-4E39-89B1-E06B979BF801}">
      <dgm:prSet phldrT="[Text]"/>
      <dgm:spPr/>
      <dgm:t>
        <a:bodyPr/>
        <a:lstStyle/>
        <a:p>
          <a:r>
            <a:rPr lang="cs-CZ" dirty="0" smtClean="0"/>
            <a:t>á</a:t>
          </a:r>
          <a:endParaRPr lang="cs-CZ" dirty="0"/>
        </a:p>
      </dgm:t>
    </dgm:pt>
    <dgm:pt modelId="{9E6E5DC3-4570-49E7-9DCC-D92D0D63C887}" type="parTrans" cxnId="{BE79D86E-5B1F-494D-B3DE-403656F9F8A3}">
      <dgm:prSet/>
      <dgm:spPr/>
      <dgm:t>
        <a:bodyPr/>
        <a:lstStyle/>
        <a:p>
          <a:endParaRPr lang="cs-CZ"/>
        </a:p>
      </dgm:t>
    </dgm:pt>
    <dgm:pt modelId="{ABC76BB9-F967-401E-B595-76DF9EDC6D90}" type="sibTrans" cxnId="{BE79D86E-5B1F-494D-B3DE-403656F9F8A3}">
      <dgm:prSet/>
      <dgm:spPr/>
      <dgm:t>
        <a:bodyPr/>
        <a:lstStyle/>
        <a:p>
          <a:endParaRPr lang="cs-CZ"/>
        </a:p>
      </dgm:t>
    </dgm:pt>
    <dgm:pt modelId="{A4734143-5499-4D1D-A391-CC8F7E74D3BA}">
      <dgm:prSet phldrT="[Text]"/>
      <dgm:spPr/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A52E0212-36C1-42E6-820B-1169FE10C876}" type="parTrans" cxnId="{497C9EFF-9360-4567-94AC-9758A57DE1B4}">
      <dgm:prSet/>
      <dgm:spPr/>
      <dgm:t>
        <a:bodyPr/>
        <a:lstStyle/>
        <a:p>
          <a:endParaRPr lang="cs-CZ"/>
        </a:p>
      </dgm:t>
    </dgm:pt>
    <dgm:pt modelId="{45ECD69B-C965-45E1-AD0C-A28AABBBEFD0}" type="sibTrans" cxnId="{497C9EFF-9360-4567-94AC-9758A57DE1B4}">
      <dgm:prSet/>
      <dgm:spPr/>
      <dgm:t>
        <a:bodyPr/>
        <a:lstStyle/>
        <a:p>
          <a:endParaRPr lang="cs-CZ"/>
        </a:p>
      </dgm:t>
    </dgm:pt>
    <dgm:pt modelId="{96EE773F-12A2-4FE7-B3D7-D40AFD9FAAD9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1D88C628-DD34-4C66-93F2-83D7E0587001}" type="parTrans" cxnId="{A9D6EDA6-0A30-4EB4-B627-5168BA7723B7}">
      <dgm:prSet/>
      <dgm:spPr/>
      <dgm:t>
        <a:bodyPr/>
        <a:lstStyle/>
        <a:p>
          <a:endParaRPr lang="cs-CZ"/>
        </a:p>
      </dgm:t>
    </dgm:pt>
    <dgm:pt modelId="{7B325BD5-0870-40F4-A84A-A50C4A7884EF}" type="sibTrans" cxnId="{A9D6EDA6-0A30-4EB4-B627-5168BA7723B7}">
      <dgm:prSet/>
      <dgm:spPr/>
      <dgm:t>
        <a:bodyPr/>
        <a:lstStyle/>
        <a:p>
          <a:endParaRPr lang="cs-CZ"/>
        </a:p>
      </dgm:t>
    </dgm:pt>
    <dgm:pt modelId="{55C2C9A4-5B21-4DFF-BAC4-F72C6EDB1CC8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9150907C-4DC6-4D1D-A09B-73759B7D1C20}" type="parTrans" cxnId="{6F217E6E-B657-49CF-9EDB-5AF17290E5F6}">
      <dgm:prSet/>
      <dgm:spPr/>
      <dgm:t>
        <a:bodyPr/>
        <a:lstStyle/>
        <a:p>
          <a:endParaRPr lang="cs-CZ"/>
        </a:p>
      </dgm:t>
    </dgm:pt>
    <dgm:pt modelId="{44F007C9-E80B-4B69-A66D-D5B8B44BDC65}" type="sibTrans" cxnId="{6F217E6E-B657-49CF-9EDB-5AF17290E5F6}">
      <dgm:prSet/>
      <dgm:spPr/>
      <dgm:t>
        <a:bodyPr/>
        <a:lstStyle/>
        <a:p>
          <a:endParaRPr lang="cs-CZ"/>
        </a:p>
      </dgm:t>
    </dgm:pt>
    <dgm:pt modelId="{3DB1EECA-EC79-4779-82FB-925BB156C46E}">
      <dgm:prSet phldrT="[Text]"/>
      <dgm:spPr/>
      <dgm:t>
        <a:bodyPr/>
        <a:lstStyle/>
        <a:p>
          <a:r>
            <a:rPr lang="cs-CZ" dirty="0" smtClean="0"/>
            <a:t>í</a:t>
          </a:r>
          <a:endParaRPr lang="cs-CZ" dirty="0"/>
        </a:p>
      </dgm:t>
    </dgm:pt>
    <dgm:pt modelId="{789F3DEC-199E-4982-A9B1-4319722ABDC0}" type="parTrans" cxnId="{0DE88BB9-D8A3-4B4F-BF8D-F46257A8AD91}">
      <dgm:prSet/>
      <dgm:spPr/>
      <dgm:t>
        <a:bodyPr/>
        <a:lstStyle/>
        <a:p>
          <a:endParaRPr lang="cs-CZ"/>
        </a:p>
      </dgm:t>
    </dgm:pt>
    <dgm:pt modelId="{EBAF58AD-EF2E-4772-95C9-BCE851C2E9DF}" type="sibTrans" cxnId="{0DE88BB9-D8A3-4B4F-BF8D-F46257A8AD91}">
      <dgm:prSet/>
      <dgm:spPr/>
      <dgm:t>
        <a:bodyPr/>
        <a:lstStyle/>
        <a:p>
          <a:endParaRPr lang="cs-CZ"/>
        </a:p>
      </dgm:t>
    </dgm:pt>
    <dgm:pt modelId="{D6BB78F4-1FD8-44B9-84F4-12B1E45E06F5}" type="pres">
      <dgm:prSet presAssocID="{BC61E697-7B5E-4AE8-AF7D-42B67D0FE37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31A05A2-271F-468F-8487-F5BA8032D06C}" type="pres">
      <dgm:prSet presAssocID="{97EB162D-9DA9-4C43-A37E-3A9896FD6DD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16AD96-9E5B-400A-97B7-A462943392B3}" type="pres">
      <dgm:prSet presAssocID="{EBAD3CEF-C34F-49D3-8412-FF6D665B0F6D}" presName="sibTrans" presStyleLbl="sibTrans2D1" presStyleIdx="0" presStyleCnt="6"/>
      <dgm:spPr/>
      <dgm:t>
        <a:bodyPr/>
        <a:lstStyle/>
        <a:p>
          <a:endParaRPr lang="cs-CZ"/>
        </a:p>
      </dgm:t>
    </dgm:pt>
    <dgm:pt modelId="{4F2A8387-FCB4-4D88-AA1F-D2EB26345853}" type="pres">
      <dgm:prSet presAssocID="{EBAD3CEF-C34F-49D3-8412-FF6D665B0F6D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E53CCB7A-D7C6-495C-9B6F-B63B9F1BEA0A}" type="pres">
      <dgm:prSet presAssocID="{A55B3CA1-2756-4E39-89B1-E06B979BF80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4D3AE8-6F03-4997-9F06-F183096BC1F5}" type="pres">
      <dgm:prSet presAssocID="{ABC76BB9-F967-401E-B595-76DF9EDC6D90}" presName="sibTrans" presStyleLbl="sibTrans2D1" presStyleIdx="1" presStyleCnt="6"/>
      <dgm:spPr/>
      <dgm:t>
        <a:bodyPr/>
        <a:lstStyle/>
        <a:p>
          <a:endParaRPr lang="cs-CZ"/>
        </a:p>
      </dgm:t>
    </dgm:pt>
    <dgm:pt modelId="{4B650B0B-1A92-4F87-ADFE-FDBED885AFE1}" type="pres">
      <dgm:prSet presAssocID="{ABC76BB9-F967-401E-B595-76DF9EDC6D90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973651B7-92A1-46D7-8907-BB1052AD7DC0}" type="pres">
      <dgm:prSet presAssocID="{A4734143-5499-4D1D-A391-CC8F7E74D3B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877B6E-FF22-4871-9110-BD6977AD376C}" type="pres">
      <dgm:prSet presAssocID="{45ECD69B-C965-45E1-AD0C-A28AABBBEFD0}" presName="sibTrans" presStyleLbl="sibTrans2D1" presStyleIdx="2" presStyleCnt="6"/>
      <dgm:spPr/>
      <dgm:t>
        <a:bodyPr/>
        <a:lstStyle/>
        <a:p>
          <a:endParaRPr lang="cs-CZ"/>
        </a:p>
      </dgm:t>
    </dgm:pt>
    <dgm:pt modelId="{B319A32D-8189-43C3-80E7-2E0DB435B0A9}" type="pres">
      <dgm:prSet presAssocID="{45ECD69B-C965-45E1-AD0C-A28AABBBEFD0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1E61CA1F-B3E1-4A3B-956B-3861DDB0D568}" type="pres">
      <dgm:prSet presAssocID="{96EE773F-12A2-4FE7-B3D7-D40AFD9FAAD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395104-8FFC-4FD2-A15C-EF08D7531118}" type="pres">
      <dgm:prSet presAssocID="{7B325BD5-0870-40F4-A84A-A50C4A7884EF}" presName="sibTrans" presStyleLbl="sibTrans2D1" presStyleIdx="3" presStyleCnt="6"/>
      <dgm:spPr/>
      <dgm:t>
        <a:bodyPr/>
        <a:lstStyle/>
        <a:p>
          <a:endParaRPr lang="cs-CZ"/>
        </a:p>
      </dgm:t>
    </dgm:pt>
    <dgm:pt modelId="{C136E58C-4A12-4DF7-8F0F-F5419AF679C2}" type="pres">
      <dgm:prSet presAssocID="{7B325BD5-0870-40F4-A84A-A50C4A7884EF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87EA9766-2F83-4F7C-B4F6-2A1E2A564B2D}" type="pres">
      <dgm:prSet presAssocID="{55C2C9A4-5B21-4DFF-BAC4-F72C6EDB1CC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B98E5A-1297-4DDE-AFC4-3B59C6F417BF}" type="pres">
      <dgm:prSet presAssocID="{44F007C9-E80B-4B69-A66D-D5B8B44BDC65}" presName="sibTrans" presStyleLbl="sibTrans2D1" presStyleIdx="4" presStyleCnt="6"/>
      <dgm:spPr/>
      <dgm:t>
        <a:bodyPr/>
        <a:lstStyle/>
        <a:p>
          <a:endParaRPr lang="cs-CZ"/>
        </a:p>
      </dgm:t>
    </dgm:pt>
    <dgm:pt modelId="{67D36E93-B118-4D12-A615-57D9D56B4989}" type="pres">
      <dgm:prSet presAssocID="{44F007C9-E80B-4B69-A66D-D5B8B44BDC65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25F7360D-47EE-4761-926E-0A47C1173203}" type="pres">
      <dgm:prSet presAssocID="{3DB1EECA-EC79-4779-82FB-925BB156C46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41C9E0-E3F7-47AA-BE57-837AFEBF9B0C}" type="pres">
      <dgm:prSet presAssocID="{EBAF58AD-EF2E-4772-95C9-BCE851C2E9DF}" presName="sibTrans" presStyleLbl="sibTrans2D1" presStyleIdx="5" presStyleCnt="6"/>
      <dgm:spPr/>
      <dgm:t>
        <a:bodyPr/>
        <a:lstStyle/>
        <a:p>
          <a:endParaRPr lang="cs-CZ"/>
        </a:p>
      </dgm:t>
    </dgm:pt>
    <dgm:pt modelId="{B106A000-B914-41AE-BE8B-B60CAA92823F}" type="pres">
      <dgm:prSet presAssocID="{EBAF58AD-EF2E-4772-95C9-BCE851C2E9DF}" presName="connectorText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C0322F9C-5C2A-4411-9689-1C7EEAEB76D1}" type="presOf" srcId="{EBAF58AD-EF2E-4772-95C9-BCE851C2E9DF}" destId="{B106A000-B914-41AE-BE8B-B60CAA92823F}" srcOrd="1" destOrd="0" presId="urn:microsoft.com/office/officeart/2005/8/layout/cycle2"/>
    <dgm:cxn modelId="{B4223154-8CC7-4F56-9C48-D1493FB70726}" type="presOf" srcId="{ABC76BB9-F967-401E-B595-76DF9EDC6D90}" destId="{924D3AE8-6F03-4997-9F06-F183096BC1F5}" srcOrd="0" destOrd="0" presId="urn:microsoft.com/office/officeart/2005/8/layout/cycle2"/>
    <dgm:cxn modelId="{EC84D3C0-DC10-42CC-B806-0C57ADF9125D}" type="presOf" srcId="{ABC76BB9-F967-401E-B595-76DF9EDC6D90}" destId="{4B650B0B-1A92-4F87-ADFE-FDBED885AFE1}" srcOrd="1" destOrd="0" presId="urn:microsoft.com/office/officeart/2005/8/layout/cycle2"/>
    <dgm:cxn modelId="{6F217E6E-B657-49CF-9EDB-5AF17290E5F6}" srcId="{BC61E697-7B5E-4AE8-AF7D-42B67D0FE371}" destId="{55C2C9A4-5B21-4DFF-BAC4-F72C6EDB1CC8}" srcOrd="4" destOrd="0" parTransId="{9150907C-4DC6-4D1D-A09B-73759B7D1C20}" sibTransId="{44F007C9-E80B-4B69-A66D-D5B8B44BDC65}"/>
    <dgm:cxn modelId="{921392B1-8363-41BF-A38A-DD76913283C7}" type="presOf" srcId="{44F007C9-E80B-4B69-A66D-D5B8B44BDC65}" destId="{1FB98E5A-1297-4DDE-AFC4-3B59C6F417BF}" srcOrd="0" destOrd="0" presId="urn:microsoft.com/office/officeart/2005/8/layout/cycle2"/>
    <dgm:cxn modelId="{4E91F5DD-20F7-429C-B46F-0DC7FDDF8394}" type="presOf" srcId="{EBAD3CEF-C34F-49D3-8412-FF6D665B0F6D}" destId="{C616AD96-9E5B-400A-97B7-A462943392B3}" srcOrd="0" destOrd="0" presId="urn:microsoft.com/office/officeart/2005/8/layout/cycle2"/>
    <dgm:cxn modelId="{323ED519-A146-4CA0-9B5B-A0C46DFFAD68}" type="presOf" srcId="{EBAF58AD-EF2E-4772-95C9-BCE851C2E9DF}" destId="{7541C9E0-E3F7-47AA-BE57-837AFEBF9B0C}" srcOrd="0" destOrd="0" presId="urn:microsoft.com/office/officeart/2005/8/layout/cycle2"/>
    <dgm:cxn modelId="{0DE88BB9-D8A3-4B4F-BF8D-F46257A8AD91}" srcId="{BC61E697-7B5E-4AE8-AF7D-42B67D0FE371}" destId="{3DB1EECA-EC79-4779-82FB-925BB156C46E}" srcOrd="5" destOrd="0" parTransId="{789F3DEC-199E-4982-A9B1-4319722ABDC0}" sibTransId="{EBAF58AD-EF2E-4772-95C9-BCE851C2E9DF}"/>
    <dgm:cxn modelId="{2D8F718E-1DB1-4FC6-8B68-D4F795127100}" type="presOf" srcId="{A4734143-5499-4D1D-A391-CC8F7E74D3BA}" destId="{973651B7-92A1-46D7-8907-BB1052AD7DC0}" srcOrd="0" destOrd="0" presId="urn:microsoft.com/office/officeart/2005/8/layout/cycle2"/>
    <dgm:cxn modelId="{B0EF4527-2778-4938-B0C8-F9C6AD1205DF}" type="presOf" srcId="{3DB1EECA-EC79-4779-82FB-925BB156C46E}" destId="{25F7360D-47EE-4761-926E-0A47C1173203}" srcOrd="0" destOrd="0" presId="urn:microsoft.com/office/officeart/2005/8/layout/cycle2"/>
    <dgm:cxn modelId="{62753E46-752B-40A6-860C-887B729F80F3}" type="presOf" srcId="{7B325BD5-0870-40F4-A84A-A50C4A7884EF}" destId="{C136E58C-4A12-4DF7-8F0F-F5419AF679C2}" srcOrd="1" destOrd="0" presId="urn:microsoft.com/office/officeart/2005/8/layout/cycle2"/>
    <dgm:cxn modelId="{85D91745-EECA-4F42-8398-A498AC24083D}" srcId="{BC61E697-7B5E-4AE8-AF7D-42B67D0FE371}" destId="{97EB162D-9DA9-4C43-A37E-3A9896FD6DD2}" srcOrd="0" destOrd="0" parTransId="{983F45CD-3EA2-480D-A2BF-F23DAB6C501C}" sibTransId="{EBAD3CEF-C34F-49D3-8412-FF6D665B0F6D}"/>
    <dgm:cxn modelId="{7311C08A-1D33-4C48-8337-9241EE89EF79}" type="presOf" srcId="{55C2C9A4-5B21-4DFF-BAC4-F72C6EDB1CC8}" destId="{87EA9766-2F83-4F7C-B4F6-2A1E2A564B2D}" srcOrd="0" destOrd="0" presId="urn:microsoft.com/office/officeart/2005/8/layout/cycle2"/>
    <dgm:cxn modelId="{5BBF038E-3F95-44CF-9A45-4283B3223AED}" type="presOf" srcId="{A55B3CA1-2756-4E39-89B1-E06B979BF801}" destId="{E53CCB7A-D7C6-495C-9B6F-B63B9F1BEA0A}" srcOrd="0" destOrd="0" presId="urn:microsoft.com/office/officeart/2005/8/layout/cycle2"/>
    <dgm:cxn modelId="{1B17EE77-0ED4-4334-9119-AAEDB1542E2E}" type="presOf" srcId="{45ECD69B-C965-45E1-AD0C-A28AABBBEFD0}" destId="{B319A32D-8189-43C3-80E7-2E0DB435B0A9}" srcOrd="1" destOrd="0" presId="urn:microsoft.com/office/officeart/2005/8/layout/cycle2"/>
    <dgm:cxn modelId="{BE79D86E-5B1F-494D-B3DE-403656F9F8A3}" srcId="{BC61E697-7B5E-4AE8-AF7D-42B67D0FE371}" destId="{A55B3CA1-2756-4E39-89B1-E06B979BF801}" srcOrd="1" destOrd="0" parTransId="{9E6E5DC3-4570-49E7-9DCC-D92D0D63C887}" sibTransId="{ABC76BB9-F967-401E-B595-76DF9EDC6D90}"/>
    <dgm:cxn modelId="{F6E249E6-7108-45FB-A3EB-C382CA02C605}" type="presOf" srcId="{97EB162D-9DA9-4C43-A37E-3A9896FD6DD2}" destId="{031A05A2-271F-468F-8487-F5BA8032D06C}" srcOrd="0" destOrd="0" presId="urn:microsoft.com/office/officeart/2005/8/layout/cycle2"/>
    <dgm:cxn modelId="{00914225-2BE9-41DA-A5D7-8B7A00D074F3}" type="presOf" srcId="{7B325BD5-0870-40F4-A84A-A50C4A7884EF}" destId="{8B395104-8FFC-4FD2-A15C-EF08D7531118}" srcOrd="0" destOrd="0" presId="urn:microsoft.com/office/officeart/2005/8/layout/cycle2"/>
    <dgm:cxn modelId="{57F3BF8E-F224-4E9B-8CA3-AD16ABDACEEC}" type="presOf" srcId="{EBAD3CEF-C34F-49D3-8412-FF6D665B0F6D}" destId="{4F2A8387-FCB4-4D88-AA1F-D2EB26345853}" srcOrd="1" destOrd="0" presId="urn:microsoft.com/office/officeart/2005/8/layout/cycle2"/>
    <dgm:cxn modelId="{497C9EFF-9360-4567-94AC-9758A57DE1B4}" srcId="{BC61E697-7B5E-4AE8-AF7D-42B67D0FE371}" destId="{A4734143-5499-4D1D-A391-CC8F7E74D3BA}" srcOrd="2" destOrd="0" parTransId="{A52E0212-36C1-42E6-820B-1169FE10C876}" sibTransId="{45ECD69B-C965-45E1-AD0C-A28AABBBEFD0}"/>
    <dgm:cxn modelId="{A9CBA22E-1656-4341-BA77-BFC969309DD1}" type="presOf" srcId="{BC61E697-7B5E-4AE8-AF7D-42B67D0FE371}" destId="{D6BB78F4-1FD8-44B9-84F4-12B1E45E06F5}" srcOrd="0" destOrd="0" presId="urn:microsoft.com/office/officeart/2005/8/layout/cycle2"/>
    <dgm:cxn modelId="{A9D6EDA6-0A30-4EB4-B627-5168BA7723B7}" srcId="{BC61E697-7B5E-4AE8-AF7D-42B67D0FE371}" destId="{96EE773F-12A2-4FE7-B3D7-D40AFD9FAAD9}" srcOrd="3" destOrd="0" parTransId="{1D88C628-DD34-4C66-93F2-83D7E0587001}" sibTransId="{7B325BD5-0870-40F4-A84A-A50C4A7884EF}"/>
    <dgm:cxn modelId="{924B1852-4209-440C-982D-C634968C0C08}" type="presOf" srcId="{44F007C9-E80B-4B69-A66D-D5B8B44BDC65}" destId="{67D36E93-B118-4D12-A615-57D9D56B4989}" srcOrd="1" destOrd="0" presId="urn:microsoft.com/office/officeart/2005/8/layout/cycle2"/>
    <dgm:cxn modelId="{6E971E0C-C36E-4643-A3A3-9C0ABD02654E}" type="presOf" srcId="{96EE773F-12A2-4FE7-B3D7-D40AFD9FAAD9}" destId="{1E61CA1F-B3E1-4A3B-956B-3861DDB0D568}" srcOrd="0" destOrd="0" presId="urn:microsoft.com/office/officeart/2005/8/layout/cycle2"/>
    <dgm:cxn modelId="{86A4C53E-C0B8-4A2B-9AC6-7A96BD7F0BD8}" type="presOf" srcId="{45ECD69B-C965-45E1-AD0C-A28AABBBEFD0}" destId="{0B877B6E-FF22-4871-9110-BD6977AD376C}" srcOrd="0" destOrd="0" presId="urn:microsoft.com/office/officeart/2005/8/layout/cycle2"/>
    <dgm:cxn modelId="{95C6E84A-9F84-459D-869F-BB47F6F0E3D4}" type="presParOf" srcId="{D6BB78F4-1FD8-44B9-84F4-12B1E45E06F5}" destId="{031A05A2-271F-468F-8487-F5BA8032D06C}" srcOrd="0" destOrd="0" presId="urn:microsoft.com/office/officeart/2005/8/layout/cycle2"/>
    <dgm:cxn modelId="{862AA06B-6F84-4AEE-A4AE-1E19A2CAF1EA}" type="presParOf" srcId="{D6BB78F4-1FD8-44B9-84F4-12B1E45E06F5}" destId="{C616AD96-9E5B-400A-97B7-A462943392B3}" srcOrd="1" destOrd="0" presId="urn:microsoft.com/office/officeart/2005/8/layout/cycle2"/>
    <dgm:cxn modelId="{82597523-4F18-42CE-B064-6DBDDD30F3A1}" type="presParOf" srcId="{C616AD96-9E5B-400A-97B7-A462943392B3}" destId="{4F2A8387-FCB4-4D88-AA1F-D2EB26345853}" srcOrd="0" destOrd="0" presId="urn:microsoft.com/office/officeart/2005/8/layout/cycle2"/>
    <dgm:cxn modelId="{C131FFF3-CC7B-4685-A159-32CBB46D56F0}" type="presParOf" srcId="{D6BB78F4-1FD8-44B9-84F4-12B1E45E06F5}" destId="{E53CCB7A-D7C6-495C-9B6F-B63B9F1BEA0A}" srcOrd="2" destOrd="0" presId="urn:microsoft.com/office/officeart/2005/8/layout/cycle2"/>
    <dgm:cxn modelId="{DB22FC4A-337D-44AF-B506-EFC5752ACA4E}" type="presParOf" srcId="{D6BB78F4-1FD8-44B9-84F4-12B1E45E06F5}" destId="{924D3AE8-6F03-4997-9F06-F183096BC1F5}" srcOrd="3" destOrd="0" presId="urn:microsoft.com/office/officeart/2005/8/layout/cycle2"/>
    <dgm:cxn modelId="{EE5F02F9-9B16-4956-9F40-506CB4B2B869}" type="presParOf" srcId="{924D3AE8-6F03-4997-9F06-F183096BC1F5}" destId="{4B650B0B-1A92-4F87-ADFE-FDBED885AFE1}" srcOrd="0" destOrd="0" presId="urn:microsoft.com/office/officeart/2005/8/layout/cycle2"/>
    <dgm:cxn modelId="{F86C8810-9BBE-483E-8CB6-B3DC21122C9E}" type="presParOf" srcId="{D6BB78F4-1FD8-44B9-84F4-12B1E45E06F5}" destId="{973651B7-92A1-46D7-8907-BB1052AD7DC0}" srcOrd="4" destOrd="0" presId="urn:microsoft.com/office/officeart/2005/8/layout/cycle2"/>
    <dgm:cxn modelId="{D1A286A0-0043-47C9-A38A-4F08B9E7071B}" type="presParOf" srcId="{D6BB78F4-1FD8-44B9-84F4-12B1E45E06F5}" destId="{0B877B6E-FF22-4871-9110-BD6977AD376C}" srcOrd="5" destOrd="0" presId="urn:microsoft.com/office/officeart/2005/8/layout/cycle2"/>
    <dgm:cxn modelId="{7AD7B35D-765D-4B45-B019-9800692BD8D1}" type="presParOf" srcId="{0B877B6E-FF22-4871-9110-BD6977AD376C}" destId="{B319A32D-8189-43C3-80E7-2E0DB435B0A9}" srcOrd="0" destOrd="0" presId="urn:microsoft.com/office/officeart/2005/8/layout/cycle2"/>
    <dgm:cxn modelId="{A2F3C4B5-CC95-4F5A-8AC6-55AA7BD9E470}" type="presParOf" srcId="{D6BB78F4-1FD8-44B9-84F4-12B1E45E06F5}" destId="{1E61CA1F-B3E1-4A3B-956B-3861DDB0D568}" srcOrd="6" destOrd="0" presId="urn:microsoft.com/office/officeart/2005/8/layout/cycle2"/>
    <dgm:cxn modelId="{68E0588A-0480-4473-8BAD-D9189B6773A1}" type="presParOf" srcId="{D6BB78F4-1FD8-44B9-84F4-12B1E45E06F5}" destId="{8B395104-8FFC-4FD2-A15C-EF08D7531118}" srcOrd="7" destOrd="0" presId="urn:microsoft.com/office/officeart/2005/8/layout/cycle2"/>
    <dgm:cxn modelId="{D0108ECC-0727-4F7F-BF8E-5579F328A870}" type="presParOf" srcId="{8B395104-8FFC-4FD2-A15C-EF08D7531118}" destId="{C136E58C-4A12-4DF7-8F0F-F5419AF679C2}" srcOrd="0" destOrd="0" presId="urn:microsoft.com/office/officeart/2005/8/layout/cycle2"/>
    <dgm:cxn modelId="{A59DED99-F37D-4809-AE41-E219BAAB6BB5}" type="presParOf" srcId="{D6BB78F4-1FD8-44B9-84F4-12B1E45E06F5}" destId="{87EA9766-2F83-4F7C-B4F6-2A1E2A564B2D}" srcOrd="8" destOrd="0" presId="urn:microsoft.com/office/officeart/2005/8/layout/cycle2"/>
    <dgm:cxn modelId="{6797C407-8B26-4D43-8762-34F5566667D2}" type="presParOf" srcId="{D6BB78F4-1FD8-44B9-84F4-12B1E45E06F5}" destId="{1FB98E5A-1297-4DDE-AFC4-3B59C6F417BF}" srcOrd="9" destOrd="0" presId="urn:microsoft.com/office/officeart/2005/8/layout/cycle2"/>
    <dgm:cxn modelId="{40AA5D0B-FC07-4C7D-8893-A2F60C58093B}" type="presParOf" srcId="{1FB98E5A-1297-4DDE-AFC4-3B59C6F417BF}" destId="{67D36E93-B118-4D12-A615-57D9D56B4989}" srcOrd="0" destOrd="0" presId="urn:microsoft.com/office/officeart/2005/8/layout/cycle2"/>
    <dgm:cxn modelId="{65E8EB9F-6DF4-4D50-B715-5271385C3F47}" type="presParOf" srcId="{D6BB78F4-1FD8-44B9-84F4-12B1E45E06F5}" destId="{25F7360D-47EE-4761-926E-0A47C1173203}" srcOrd="10" destOrd="0" presId="urn:microsoft.com/office/officeart/2005/8/layout/cycle2"/>
    <dgm:cxn modelId="{EE41FAEF-E6C7-425D-AEC3-177EB2C95740}" type="presParOf" srcId="{D6BB78F4-1FD8-44B9-84F4-12B1E45E06F5}" destId="{7541C9E0-E3F7-47AA-BE57-837AFEBF9B0C}" srcOrd="11" destOrd="0" presId="urn:microsoft.com/office/officeart/2005/8/layout/cycle2"/>
    <dgm:cxn modelId="{A3E145BF-9556-4736-AD61-5F30258C8BDD}" type="presParOf" srcId="{7541C9E0-E3F7-47AA-BE57-837AFEBF9B0C}" destId="{B106A000-B914-41AE-BE8B-B60CAA92823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A94F38-E770-4AB5-8F8B-A222B064AF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C4FD65F-0306-447E-98A8-D489FC997F63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DD53B9B7-BC8C-4E34-A280-ECD1C93FBEAE}" type="parTrans" cxnId="{9C0CE1B9-3257-423A-B888-6CF6415F7E81}">
      <dgm:prSet/>
      <dgm:spPr/>
      <dgm:t>
        <a:bodyPr/>
        <a:lstStyle/>
        <a:p>
          <a:endParaRPr lang="cs-CZ"/>
        </a:p>
      </dgm:t>
    </dgm:pt>
    <dgm:pt modelId="{F731E6FF-C2D2-4010-B782-3E9BB4D0CDDF}" type="sibTrans" cxnId="{9C0CE1B9-3257-423A-B888-6CF6415F7E81}">
      <dgm:prSet/>
      <dgm:spPr/>
      <dgm:t>
        <a:bodyPr/>
        <a:lstStyle/>
        <a:p>
          <a:endParaRPr lang="cs-CZ"/>
        </a:p>
      </dgm:t>
    </dgm:pt>
    <dgm:pt modelId="{6CB7788F-1029-4410-B4DE-B5D9EBA2FEE2}">
      <dgm:prSet phldrT="[Text]"/>
      <dgm:spPr/>
      <dgm:t>
        <a:bodyPr/>
        <a:lstStyle/>
        <a:p>
          <a:r>
            <a:rPr lang="cs-CZ" dirty="0" smtClean="0"/>
            <a:t>ř</a:t>
          </a:r>
          <a:endParaRPr lang="cs-CZ" dirty="0"/>
        </a:p>
      </dgm:t>
    </dgm:pt>
    <dgm:pt modelId="{C03468E8-1A0F-49F6-AB2F-80609611E5C5}" type="parTrans" cxnId="{4CA5CEE4-D1A2-4CF5-8828-2563A576AC01}">
      <dgm:prSet/>
      <dgm:spPr/>
      <dgm:t>
        <a:bodyPr/>
        <a:lstStyle/>
        <a:p>
          <a:endParaRPr lang="cs-CZ"/>
        </a:p>
      </dgm:t>
    </dgm:pt>
    <dgm:pt modelId="{AB79A382-901E-4ADC-859A-D7CE7B6B50D0}" type="sibTrans" cxnId="{4CA5CEE4-D1A2-4CF5-8828-2563A576AC01}">
      <dgm:prSet/>
      <dgm:spPr/>
      <dgm:t>
        <a:bodyPr/>
        <a:lstStyle/>
        <a:p>
          <a:endParaRPr lang="cs-CZ"/>
        </a:p>
      </dgm:t>
    </dgm:pt>
    <dgm:pt modelId="{4E77902A-625B-4F76-9238-E7C2F19293BC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78008203-0BDF-4CE3-80C5-D3FCF74C0BB6}" type="parTrans" cxnId="{FEF4206F-F6BC-44D5-B005-51B93EB390FC}">
      <dgm:prSet/>
      <dgm:spPr/>
      <dgm:t>
        <a:bodyPr/>
        <a:lstStyle/>
        <a:p>
          <a:endParaRPr lang="cs-CZ"/>
        </a:p>
      </dgm:t>
    </dgm:pt>
    <dgm:pt modelId="{8BF95E22-8D02-47C1-8197-A762CE92916B}" type="sibTrans" cxnId="{FEF4206F-F6BC-44D5-B005-51B93EB390FC}">
      <dgm:prSet/>
      <dgm:spPr/>
      <dgm:t>
        <a:bodyPr/>
        <a:lstStyle/>
        <a:p>
          <a:endParaRPr lang="cs-CZ"/>
        </a:p>
      </dgm:t>
    </dgm:pt>
    <dgm:pt modelId="{79B00C03-6090-40B0-88DC-F3D4C3182B8C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2DA9C190-8F91-4391-B9AC-AA790B2A293C}" type="parTrans" cxnId="{CE41F2B8-94D2-40D6-AB98-AB9DFE23422B}">
      <dgm:prSet/>
      <dgm:spPr/>
      <dgm:t>
        <a:bodyPr/>
        <a:lstStyle/>
        <a:p>
          <a:endParaRPr lang="cs-CZ"/>
        </a:p>
      </dgm:t>
    </dgm:pt>
    <dgm:pt modelId="{CFA546DA-A786-4C24-BB71-4CC3F2AE0F01}" type="sibTrans" cxnId="{CE41F2B8-94D2-40D6-AB98-AB9DFE23422B}">
      <dgm:prSet/>
      <dgm:spPr/>
      <dgm:t>
        <a:bodyPr/>
        <a:lstStyle/>
        <a:p>
          <a:endParaRPr lang="cs-CZ"/>
        </a:p>
      </dgm:t>
    </dgm:pt>
    <dgm:pt modelId="{B6C6876A-F8DB-44E6-90F2-883A4B4CC045}">
      <dgm:prSet phldrT="[Text]"/>
      <dgm:spPr/>
      <dgm:t>
        <a:bodyPr/>
        <a:lstStyle/>
        <a:p>
          <a:r>
            <a:rPr lang="cs-CZ" dirty="0" smtClean="0"/>
            <a:t>í</a:t>
          </a:r>
          <a:endParaRPr lang="cs-CZ" dirty="0"/>
        </a:p>
      </dgm:t>
    </dgm:pt>
    <dgm:pt modelId="{15F54400-890D-42BC-9AF4-0F5AC60E5ABF}" type="parTrans" cxnId="{DB9FE85A-EDEC-4368-AFF2-9475F1BAF994}">
      <dgm:prSet/>
      <dgm:spPr/>
      <dgm:t>
        <a:bodyPr/>
        <a:lstStyle/>
        <a:p>
          <a:endParaRPr lang="cs-CZ"/>
        </a:p>
      </dgm:t>
    </dgm:pt>
    <dgm:pt modelId="{E4A95A46-26D1-403F-A64C-A6B552D3D90E}" type="sibTrans" cxnId="{DB9FE85A-EDEC-4368-AFF2-9475F1BAF994}">
      <dgm:prSet/>
      <dgm:spPr/>
      <dgm:t>
        <a:bodyPr/>
        <a:lstStyle/>
        <a:p>
          <a:endParaRPr lang="cs-CZ"/>
        </a:p>
      </dgm:t>
    </dgm:pt>
    <dgm:pt modelId="{7470F215-1271-4557-81B9-1FB24350F55D}" type="pres">
      <dgm:prSet presAssocID="{D0A94F38-E770-4AB5-8F8B-A222B064AF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6FD5C89-963B-4ED9-814F-9EC4D9BAFDF6}" type="pres">
      <dgm:prSet presAssocID="{5C4FD65F-0306-447E-98A8-D489FC997F6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ABD52B-05F0-4B36-8CC2-58534A72FAA0}" type="pres">
      <dgm:prSet presAssocID="{F731E6FF-C2D2-4010-B782-3E9BB4D0CDDF}" presName="sibTrans" presStyleLbl="sibTrans2D1" presStyleIdx="0" presStyleCnt="5"/>
      <dgm:spPr/>
      <dgm:t>
        <a:bodyPr/>
        <a:lstStyle/>
        <a:p>
          <a:endParaRPr lang="cs-CZ"/>
        </a:p>
      </dgm:t>
    </dgm:pt>
    <dgm:pt modelId="{04A50678-37C2-4A4C-89C1-51B66E83B88C}" type="pres">
      <dgm:prSet presAssocID="{F731E6FF-C2D2-4010-B782-3E9BB4D0CDDF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21B4C91C-5358-4D01-8077-15251BA43F80}" type="pres">
      <dgm:prSet presAssocID="{6CB7788F-1029-4410-B4DE-B5D9EBA2FEE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93B2A5-B256-40BE-A5A0-DE156DF99F51}" type="pres">
      <dgm:prSet presAssocID="{AB79A382-901E-4ADC-859A-D7CE7B6B50D0}" presName="sibTrans" presStyleLbl="sibTrans2D1" presStyleIdx="1" presStyleCnt="5"/>
      <dgm:spPr/>
      <dgm:t>
        <a:bodyPr/>
        <a:lstStyle/>
        <a:p>
          <a:endParaRPr lang="cs-CZ"/>
        </a:p>
      </dgm:t>
    </dgm:pt>
    <dgm:pt modelId="{3A7D1364-BE52-4453-AEE1-0EECAE052580}" type="pres">
      <dgm:prSet presAssocID="{AB79A382-901E-4ADC-859A-D7CE7B6B50D0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C916DD80-FF9E-47B5-AA49-34E55B9A56C2}" type="pres">
      <dgm:prSet presAssocID="{4E77902A-625B-4F76-9238-E7C2F19293B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4D805B-57DB-4A34-BF2C-B608A7252D76}" type="pres">
      <dgm:prSet presAssocID="{8BF95E22-8D02-47C1-8197-A762CE92916B}" presName="sibTrans" presStyleLbl="sibTrans2D1" presStyleIdx="2" presStyleCnt="5"/>
      <dgm:spPr/>
      <dgm:t>
        <a:bodyPr/>
        <a:lstStyle/>
        <a:p>
          <a:endParaRPr lang="cs-CZ"/>
        </a:p>
      </dgm:t>
    </dgm:pt>
    <dgm:pt modelId="{C2C03D00-0B73-4907-A50D-6909FA0374A8}" type="pres">
      <dgm:prSet presAssocID="{8BF95E22-8D02-47C1-8197-A762CE92916B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665652CD-3B61-489B-BE99-5AA3E32091D6}" type="pres">
      <dgm:prSet presAssocID="{79B00C03-6090-40B0-88DC-F3D4C3182B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4EF60C-1074-4760-97A7-9F3C2C3F4B11}" type="pres">
      <dgm:prSet presAssocID="{CFA546DA-A786-4C24-BB71-4CC3F2AE0F01}" presName="sibTrans" presStyleLbl="sibTrans2D1" presStyleIdx="3" presStyleCnt="5"/>
      <dgm:spPr/>
      <dgm:t>
        <a:bodyPr/>
        <a:lstStyle/>
        <a:p>
          <a:endParaRPr lang="cs-CZ"/>
        </a:p>
      </dgm:t>
    </dgm:pt>
    <dgm:pt modelId="{BFE8B23F-876B-4222-9601-36B5C8B720CE}" type="pres">
      <dgm:prSet presAssocID="{CFA546DA-A786-4C24-BB71-4CC3F2AE0F01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8E0B9302-6DAA-4EC1-9247-8AF4BCE5813A}" type="pres">
      <dgm:prSet presAssocID="{B6C6876A-F8DB-44E6-90F2-883A4B4CC04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3462C8-0C8B-4B0C-BABC-50FB57774141}" type="pres">
      <dgm:prSet presAssocID="{E4A95A46-26D1-403F-A64C-A6B552D3D90E}" presName="sibTrans" presStyleLbl="sibTrans2D1" presStyleIdx="4" presStyleCnt="5"/>
      <dgm:spPr/>
      <dgm:t>
        <a:bodyPr/>
        <a:lstStyle/>
        <a:p>
          <a:endParaRPr lang="cs-CZ"/>
        </a:p>
      </dgm:t>
    </dgm:pt>
    <dgm:pt modelId="{9D760A2E-1BDB-4571-83F0-2DCD3740632A}" type="pres">
      <dgm:prSet presAssocID="{E4A95A46-26D1-403F-A64C-A6B552D3D90E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DB9FE85A-EDEC-4368-AFF2-9475F1BAF994}" srcId="{D0A94F38-E770-4AB5-8F8B-A222B064AF4B}" destId="{B6C6876A-F8DB-44E6-90F2-883A4B4CC045}" srcOrd="4" destOrd="0" parTransId="{15F54400-890D-42BC-9AF4-0F5AC60E5ABF}" sibTransId="{E4A95A46-26D1-403F-A64C-A6B552D3D90E}"/>
    <dgm:cxn modelId="{93C309F1-B3AF-4AB4-8106-80C324C4324B}" type="presOf" srcId="{CFA546DA-A786-4C24-BB71-4CC3F2AE0F01}" destId="{A34EF60C-1074-4760-97A7-9F3C2C3F4B11}" srcOrd="0" destOrd="0" presId="urn:microsoft.com/office/officeart/2005/8/layout/cycle2"/>
    <dgm:cxn modelId="{A8AF98E8-74C0-43A1-8525-3B814AEC0BEB}" type="presOf" srcId="{E4A95A46-26D1-403F-A64C-A6B552D3D90E}" destId="{2E3462C8-0C8B-4B0C-BABC-50FB57774141}" srcOrd="0" destOrd="0" presId="urn:microsoft.com/office/officeart/2005/8/layout/cycle2"/>
    <dgm:cxn modelId="{4A5D4B06-ED14-4707-B8BE-5E95E8CCDE07}" type="presOf" srcId="{AB79A382-901E-4ADC-859A-D7CE7B6B50D0}" destId="{7F93B2A5-B256-40BE-A5A0-DE156DF99F51}" srcOrd="0" destOrd="0" presId="urn:microsoft.com/office/officeart/2005/8/layout/cycle2"/>
    <dgm:cxn modelId="{2CA72C79-67C3-4BA6-8D91-59FAF56D2805}" type="presOf" srcId="{8BF95E22-8D02-47C1-8197-A762CE92916B}" destId="{244D805B-57DB-4A34-BF2C-B608A7252D76}" srcOrd="0" destOrd="0" presId="urn:microsoft.com/office/officeart/2005/8/layout/cycle2"/>
    <dgm:cxn modelId="{6479F1B4-2594-4B36-9275-5186AAD817DD}" type="presOf" srcId="{F731E6FF-C2D2-4010-B782-3E9BB4D0CDDF}" destId="{04A50678-37C2-4A4C-89C1-51B66E83B88C}" srcOrd="1" destOrd="0" presId="urn:microsoft.com/office/officeart/2005/8/layout/cycle2"/>
    <dgm:cxn modelId="{DC3388CA-5851-4482-9670-4C572B276A14}" type="presOf" srcId="{8BF95E22-8D02-47C1-8197-A762CE92916B}" destId="{C2C03D00-0B73-4907-A50D-6909FA0374A8}" srcOrd="1" destOrd="0" presId="urn:microsoft.com/office/officeart/2005/8/layout/cycle2"/>
    <dgm:cxn modelId="{E61F70C1-F280-4E81-BE9C-BF6D5E13B863}" type="presOf" srcId="{D0A94F38-E770-4AB5-8F8B-A222B064AF4B}" destId="{7470F215-1271-4557-81B9-1FB24350F55D}" srcOrd="0" destOrd="0" presId="urn:microsoft.com/office/officeart/2005/8/layout/cycle2"/>
    <dgm:cxn modelId="{CE41F2B8-94D2-40D6-AB98-AB9DFE23422B}" srcId="{D0A94F38-E770-4AB5-8F8B-A222B064AF4B}" destId="{79B00C03-6090-40B0-88DC-F3D4C3182B8C}" srcOrd="3" destOrd="0" parTransId="{2DA9C190-8F91-4391-B9AC-AA790B2A293C}" sibTransId="{CFA546DA-A786-4C24-BB71-4CC3F2AE0F01}"/>
    <dgm:cxn modelId="{1E7F0520-96BB-4B91-8DFF-1BD7F8F548C3}" type="presOf" srcId="{E4A95A46-26D1-403F-A64C-A6B552D3D90E}" destId="{9D760A2E-1BDB-4571-83F0-2DCD3740632A}" srcOrd="1" destOrd="0" presId="urn:microsoft.com/office/officeart/2005/8/layout/cycle2"/>
    <dgm:cxn modelId="{9C0CE1B9-3257-423A-B888-6CF6415F7E81}" srcId="{D0A94F38-E770-4AB5-8F8B-A222B064AF4B}" destId="{5C4FD65F-0306-447E-98A8-D489FC997F63}" srcOrd="0" destOrd="0" parTransId="{DD53B9B7-BC8C-4E34-A280-ECD1C93FBEAE}" sibTransId="{F731E6FF-C2D2-4010-B782-3E9BB4D0CDDF}"/>
    <dgm:cxn modelId="{3F697537-CCB6-47B5-9CB5-84C6BCE6B72D}" type="presOf" srcId="{F731E6FF-C2D2-4010-B782-3E9BB4D0CDDF}" destId="{ACABD52B-05F0-4B36-8CC2-58534A72FAA0}" srcOrd="0" destOrd="0" presId="urn:microsoft.com/office/officeart/2005/8/layout/cycle2"/>
    <dgm:cxn modelId="{3222B40D-58B1-4048-89EF-39C0824B0374}" type="presOf" srcId="{6CB7788F-1029-4410-B4DE-B5D9EBA2FEE2}" destId="{21B4C91C-5358-4D01-8077-15251BA43F80}" srcOrd="0" destOrd="0" presId="urn:microsoft.com/office/officeart/2005/8/layout/cycle2"/>
    <dgm:cxn modelId="{6528E14A-1EC8-4020-A2C9-07B269A317DB}" type="presOf" srcId="{B6C6876A-F8DB-44E6-90F2-883A4B4CC045}" destId="{8E0B9302-6DAA-4EC1-9247-8AF4BCE5813A}" srcOrd="0" destOrd="0" presId="urn:microsoft.com/office/officeart/2005/8/layout/cycle2"/>
    <dgm:cxn modelId="{FEF4206F-F6BC-44D5-B005-51B93EB390FC}" srcId="{D0A94F38-E770-4AB5-8F8B-A222B064AF4B}" destId="{4E77902A-625B-4F76-9238-E7C2F19293BC}" srcOrd="2" destOrd="0" parTransId="{78008203-0BDF-4CE3-80C5-D3FCF74C0BB6}" sibTransId="{8BF95E22-8D02-47C1-8197-A762CE92916B}"/>
    <dgm:cxn modelId="{4EEB3ACF-F0EA-4FFA-89D9-B0087890AA04}" type="presOf" srcId="{79B00C03-6090-40B0-88DC-F3D4C3182B8C}" destId="{665652CD-3B61-489B-BE99-5AA3E32091D6}" srcOrd="0" destOrd="0" presId="urn:microsoft.com/office/officeart/2005/8/layout/cycle2"/>
    <dgm:cxn modelId="{69953E5E-CA68-42F9-B2E0-36718CCFE8F7}" type="presOf" srcId="{5C4FD65F-0306-447E-98A8-D489FC997F63}" destId="{E6FD5C89-963B-4ED9-814F-9EC4D9BAFDF6}" srcOrd="0" destOrd="0" presId="urn:microsoft.com/office/officeart/2005/8/layout/cycle2"/>
    <dgm:cxn modelId="{4B3E55BC-D96A-442A-8CA3-0892CE85940C}" type="presOf" srcId="{AB79A382-901E-4ADC-859A-D7CE7B6B50D0}" destId="{3A7D1364-BE52-4453-AEE1-0EECAE052580}" srcOrd="1" destOrd="0" presId="urn:microsoft.com/office/officeart/2005/8/layout/cycle2"/>
    <dgm:cxn modelId="{906FBE93-5083-4F59-B3EF-5DA78CA4AAE3}" type="presOf" srcId="{4E77902A-625B-4F76-9238-E7C2F19293BC}" destId="{C916DD80-FF9E-47B5-AA49-34E55B9A56C2}" srcOrd="0" destOrd="0" presId="urn:microsoft.com/office/officeart/2005/8/layout/cycle2"/>
    <dgm:cxn modelId="{4CA5CEE4-D1A2-4CF5-8828-2563A576AC01}" srcId="{D0A94F38-E770-4AB5-8F8B-A222B064AF4B}" destId="{6CB7788F-1029-4410-B4DE-B5D9EBA2FEE2}" srcOrd="1" destOrd="0" parTransId="{C03468E8-1A0F-49F6-AB2F-80609611E5C5}" sibTransId="{AB79A382-901E-4ADC-859A-D7CE7B6B50D0}"/>
    <dgm:cxn modelId="{4C0FBA5F-45AE-4631-9A9B-0588B331F867}" type="presOf" srcId="{CFA546DA-A786-4C24-BB71-4CC3F2AE0F01}" destId="{BFE8B23F-876B-4222-9601-36B5C8B720CE}" srcOrd="1" destOrd="0" presId="urn:microsoft.com/office/officeart/2005/8/layout/cycle2"/>
    <dgm:cxn modelId="{849926FD-E9FA-4FA8-9064-978BB530CFEC}" type="presParOf" srcId="{7470F215-1271-4557-81B9-1FB24350F55D}" destId="{E6FD5C89-963B-4ED9-814F-9EC4D9BAFDF6}" srcOrd="0" destOrd="0" presId="urn:microsoft.com/office/officeart/2005/8/layout/cycle2"/>
    <dgm:cxn modelId="{1FBCCFCC-26F0-4CC7-848B-A57C347417F8}" type="presParOf" srcId="{7470F215-1271-4557-81B9-1FB24350F55D}" destId="{ACABD52B-05F0-4B36-8CC2-58534A72FAA0}" srcOrd="1" destOrd="0" presId="urn:microsoft.com/office/officeart/2005/8/layout/cycle2"/>
    <dgm:cxn modelId="{091AB43F-09B4-4B20-B26C-FF46B0D21822}" type="presParOf" srcId="{ACABD52B-05F0-4B36-8CC2-58534A72FAA0}" destId="{04A50678-37C2-4A4C-89C1-51B66E83B88C}" srcOrd="0" destOrd="0" presId="urn:microsoft.com/office/officeart/2005/8/layout/cycle2"/>
    <dgm:cxn modelId="{41A67FDE-3CCF-4A34-8B5C-00DB2178BBDE}" type="presParOf" srcId="{7470F215-1271-4557-81B9-1FB24350F55D}" destId="{21B4C91C-5358-4D01-8077-15251BA43F80}" srcOrd="2" destOrd="0" presId="urn:microsoft.com/office/officeart/2005/8/layout/cycle2"/>
    <dgm:cxn modelId="{071F0487-04E9-4ACF-8511-7FCC02F00D60}" type="presParOf" srcId="{7470F215-1271-4557-81B9-1FB24350F55D}" destId="{7F93B2A5-B256-40BE-A5A0-DE156DF99F51}" srcOrd="3" destOrd="0" presId="urn:microsoft.com/office/officeart/2005/8/layout/cycle2"/>
    <dgm:cxn modelId="{BF8E166B-1958-4E2D-80E6-62955C8D5A8B}" type="presParOf" srcId="{7F93B2A5-B256-40BE-A5A0-DE156DF99F51}" destId="{3A7D1364-BE52-4453-AEE1-0EECAE052580}" srcOrd="0" destOrd="0" presId="urn:microsoft.com/office/officeart/2005/8/layout/cycle2"/>
    <dgm:cxn modelId="{8021BA44-AA9F-42C8-8A63-DE464C08D1E8}" type="presParOf" srcId="{7470F215-1271-4557-81B9-1FB24350F55D}" destId="{C916DD80-FF9E-47B5-AA49-34E55B9A56C2}" srcOrd="4" destOrd="0" presId="urn:microsoft.com/office/officeart/2005/8/layout/cycle2"/>
    <dgm:cxn modelId="{F4290F0F-69F9-4838-8724-2C7664BB7835}" type="presParOf" srcId="{7470F215-1271-4557-81B9-1FB24350F55D}" destId="{244D805B-57DB-4A34-BF2C-B608A7252D76}" srcOrd="5" destOrd="0" presId="urn:microsoft.com/office/officeart/2005/8/layout/cycle2"/>
    <dgm:cxn modelId="{5AD1E599-E435-4A7E-AB90-A1195F7615F0}" type="presParOf" srcId="{244D805B-57DB-4A34-BF2C-B608A7252D76}" destId="{C2C03D00-0B73-4907-A50D-6909FA0374A8}" srcOrd="0" destOrd="0" presId="urn:microsoft.com/office/officeart/2005/8/layout/cycle2"/>
    <dgm:cxn modelId="{B039D251-E943-46CF-B4B0-FB4B3B445D1C}" type="presParOf" srcId="{7470F215-1271-4557-81B9-1FB24350F55D}" destId="{665652CD-3B61-489B-BE99-5AA3E32091D6}" srcOrd="6" destOrd="0" presId="urn:microsoft.com/office/officeart/2005/8/layout/cycle2"/>
    <dgm:cxn modelId="{C1012E93-3E23-4639-AB83-0A6C886B825A}" type="presParOf" srcId="{7470F215-1271-4557-81B9-1FB24350F55D}" destId="{A34EF60C-1074-4760-97A7-9F3C2C3F4B11}" srcOrd="7" destOrd="0" presId="urn:microsoft.com/office/officeart/2005/8/layout/cycle2"/>
    <dgm:cxn modelId="{2A3EA056-0C8B-49A5-AD43-CFB5D29FF18B}" type="presParOf" srcId="{A34EF60C-1074-4760-97A7-9F3C2C3F4B11}" destId="{BFE8B23F-876B-4222-9601-36B5C8B720CE}" srcOrd="0" destOrd="0" presId="urn:microsoft.com/office/officeart/2005/8/layout/cycle2"/>
    <dgm:cxn modelId="{F131485C-B113-46F6-88D4-23D3F9E74D09}" type="presParOf" srcId="{7470F215-1271-4557-81B9-1FB24350F55D}" destId="{8E0B9302-6DAA-4EC1-9247-8AF4BCE5813A}" srcOrd="8" destOrd="0" presId="urn:microsoft.com/office/officeart/2005/8/layout/cycle2"/>
    <dgm:cxn modelId="{D30A6AD4-5D3E-41A5-BEC3-65291E169F3A}" type="presParOf" srcId="{7470F215-1271-4557-81B9-1FB24350F55D}" destId="{2E3462C8-0C8B-4B0C-BABC-50FB57774141}" srcOrd="9" destOrd="0" presId="urn:microsoft.com/office/officeart/2005/8/layout/cycle2"/>
    <dgm:cxn modelId="{B3391B12-670B-499A-A244-2B7817A2B29B}" type="presParOf" srcId="{2E3462C8-0C8B-4B0C-BABC-50FB57774141}" destId="{9D760A2E-1BDB-4571-83F0-2DCD3740632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55DAF4-FBEF-4F36-BF0D-C9645DD460F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0566F9F-0F05-44E5-94C9-058B5AD95E2C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7F694315-E095-4DB9-BAFD-5FBB58826527}" type="parTrans" cxnId="{A8906428-1F7F-44B2-B567-E8FD0D7FF87D}">
      <dgm:prSet/>
      <dgm:spPr/>
      <dgm:t>
        <a:bodyPr/>
        <a:lstStyle/>
        <a:p>
          <a:endParaRPr lang="cs-CZ"/>
        </a:p>
      </dgm:t>
    </dgm:pt>
    <dgm:pt modelId="{E7EF7FAB-DF93-43D4-A47C-AD72060AF3FB}" type="sibTrans" cxnId="{A8906428-1F7F-44B2-B567-E8FD0D7FF87D}">
      <dgm:prSet/>
      <dgm:spPr/>
      <dgm:t>
        <a:bodyPr/>
        <a:lstStyle/>
        <a:p>
          <a:endParaRPr lang="cs-CZ"/>
        </a:p>
      </dgm:t>
    </dgm:pt>
    <dgm:pt modelId="{B2D8BA6E-65A6-4337-95C7-9A217163F5E8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5135C32E-6E23-4B9B-B2A9-E9B21B53DDE9}" type="parTrans" cxnId="{FC9DE6C1-581B-4F3B-A0B4-F24AFCCF4496}">
      <dgm:prSet/>
      <dgm:spPr/>
      <dgm:t>
        <a:bodyPr/>
        <a:lstStyle/>
        <a:p>
          <a:endParaRPr lang="cs-CZ"/>
        </a:p>
      </dgm:t>
    </dgm:pt>
    <dgm:pt modelId="{089C6061-2E38-4B59-9218-7EAD4AFFA182}" type="sibTrans" cxnId="{FC9DE6C1-581B-4F3B-A0B4-F24AFCCF4496}">
      <dgm:prSet/>
      <dgm:spPr/>
      <dgm:t>
        <a:bodyPr/>
        <a:lstStyle/>
        <a:p>
          <a:endParaRPr lang="cs-CZ"/>
        </a:p>
      </dgm:t>
    </dgm:pt>
    <dgm:pt modelId="{8348602C-1D43-4398-92A0-7C5466232D8E}">
      <dgm:prSet phldrT="[Text]"/>
      <dgm:spPr/>
      <dgm:t>
        <a:bodyPr/>
        <a:lstStyle/>
        <a:p>
          <a:r>
            <a:rPr lang="cs-CZ" dirty="0" smtClean="0"/>
            <a:t>i</a:t>
          </a:r>
          <a:endParaRPr lang="cs-CZ" dirty="0"/>
        </a:p>
      </dgm:t>
    </dgm:pt>
    <dgm:pt modelId="{B763175C-AF02-40EF-B175-6872F8CEC3C6}" type="parTrans" cxnId="{4A95CFA7-4EA2-498D-BA8E-74167D4D5625}">
      <dgm:prSet/>
      <dgm:spPr/>
      <dgm:t>
        <a:bodyPr/>
        <a:lstStyle/>
        <a:p>
          <a:endParaRPr lang="cs-CZ"/>
        </a:p>
      </dgm:t>
    </dgm:pt>
    <dgm:pt modelId="{6FC88D4E-FF56-4EE2-ADAB-06CF433A0844}" type="sibTrans" cxnId="{4A95CFA7-4EA2-498D-BA8E-74167D4D5625}">
      <dgm:prSet/>
      <dgm:spPr/>
      <dgm:t>
        <a:bodyPr/>
        <a:lstStyle/>
        <a:p>
          <a:endParaRPr lang="cs-CZ"/>
        </a:p>
      </dgm:t>
    </dgm:pt>
    <dgm:pt modelId="{28270F87-C3CE-459F-8732-8B6DD2CAD479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48ED6E12-DBED-4145-9545-369CC024BA48}" type="parTrans" cxnId="{53B29DC4-E7A9-4FC6-B483-A51EF3C58CF6}">
      <dgm:prSet/>
      <dgm:spPr/>
      <dgm:t>
        <a:bodyPr/>
        <a:lstStyle/>
        <a:p>
          <a:endParaRPr lang="cs-CZ"/>
        </a:p>
      </dgm:t>
    </dgm:pt>
    <dgm:pt modelId="{E68B4177-0DEB-4E09-AB20-A2D8495F9515}" type="sibTrans" cxnId="{53B29DC4-E7A9-4FC6-B483-A51EF3C58CF6}">
      <dgm:prSet/>
      <dgm:spPr/>
      <dgm:t>
        <a:bodyPr/>
        <a:lstStyle/>
        <a:p>
          <a:endParaRPr lang="cs-CZ"/>
        </a:p>
      </dgm:t>
    </dgm:pt>
    <dgm:pt modelId="{A34F18E7-22C8-4DE7-8AAE-2519176DA71D}">
      <dgm:prSet phldrT="[Text]"/>
      <dgm:spPr/>
      <dgm:t>
        <a:bodyPr/>
        <a:lstStyle/>
        <a:p>
          <a:r>
            <a:rPr lang="cs-CZ" dirty="0" smtClean="0"/>
            <a:t>í</a:t>
          </a:r>
          <a:endParaRPr lang="cs-CZ" dirty="0"/>
        </a:p>
      </dgm:t>
    </dgm:pt>
    <dgm:pt modelId="{2EBA89DC-1746-4705-8709-87DB91AD482B}" type="parTrans" cxnId="{DAC40A96-A45F-4350-A6EB-42764085D259}">
      <dgm:prSet/>
      <dgm:spPr/>
      <dgm:t>
        <a:bodyPr/>
        <a:lstStyle/>
        <a:p>
          <a:endParaRPr lang="cs-CZ"/>
        </a:p>
      </dgm:t>
    </dgm:pt>
    <dgm:pt modelId="{DAAD8447-2E3E-4534-99F9-057BDB344D57}" type="sibTrans" cxnId="{DAC40A96-A45F-4350-A6EB-42764085D259}">
      <dgm:prSet/>
      <dgm:spPr/>
      <dgm:t>
        <a:bodyPr/>
        <a:lstStyle/>
        <a:p>
          <a:endParaRPr lang="cs-CZ"/>
        </a:p>
      </dgm:t>
    </dgm:pt>
    <dgm:pt modelId="{157797E8-F784-45A1-8167-DAA144F6385B}" type="pres">
      <dgm:prSet presAssocID="{3055DAF4-FBEF-4F36-BF0D-C9645DD460F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43E30A-B068-4C54-8ACD-ADE2751790FB}" type="pres">
      <dgm:prSet presAssocID="{B0566F9F-0F05-44E5-94C9-058B5AD95E2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D7CD5B-05A5-4FEE-8D5D-EC8B4E3A0116}" type="pres">
      <dgm:prSet presAssocID="{E7EF7FAB-DF93-43D4-A47C-AD72060AF3FB}" presName="sibTrans" presStyleLbl="sibTrans2D1" presStyleIdx="0" presStyleCnt="5"/>
      <dgm:spPr/>
      <dgm:t>
        <a:bodyPr/>
        <a:lstStyle/>
        <a:p>
          <a:endParaRPr lang="cs-CZ"/>
        </a:p>
      </dgm:t>
    </dgm:pt>
    <dgm:pt modelId="{ED501A23-71F0-454B-9851-947506AAC709}" type="pres">
      <dgm:prSet presAssocID="{E7EF7FAB-DF93-43D4-A47C-AD72060AF3FB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B9B5BB09-F466-442E-B365-65DDAA96D42C}" type="pres">
      <dgm:prSet presAssocID="{B2D8BA6E-65A6-4337-95C7-9A217163F5E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241830-4800-4025-9EBC-B862FA587C8E}" type="pres">
      <dgm:prSet presAssocID="{089C6061-2E38-4B59-9218-7EAD4AFFA182}" presName="sibTrans" presStyleLbl="sibTrans2D1" presStyleIdx="1" presStyleCnt="5"/>
      <dgm:spPr/>
      <dgm:t>
        <a:bodyPr/>
        <a:lstStyle/>
        <a:p>
          <a:endParaRPr lang="cs-CZ"/>
        </a:p>
      </dgm:t>
    </dgm:pt>
    <dgm:pt modelId="{21292988-D44A-4FA7-A1B5-4D1EC33ED399}" type="pres">
      <dgm:prSet presAssocID="{089C6061-2E38-4B59-9218-7EAD4AFFA182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970D0FAD-1B90-4432-9892-0E326C76F5EC}" type="pres">
      <dgm:prSet presAssocID="{8348602C-1D43-4398-92A0-7C5466232D8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A7C9F4-428E-46C4-94A1-8C7132FD7C69}" type="pres">
      <dgm:prSet presAssocID="{6FC88D4E-FF56-4EE2-ADAB-06CF433A0844}" presName="sibTrans" presStyleLbl="sibTrans2D1" presStyleIdx="2" presStyleCnt="5"/>
      <dgm:spPr/>
      <dgm:t>
        <a:bodyPr/>
        <a:lstStyle/>
        <a:p>
          <a:endParaRPr lang="cs-CZ"/>
        </a:p>
      </dgm:t>
    </dgm:pt>
    <dgm:pt modelId="{8C91DC45-B2DC-4879-B90D-98333B4E711F}" type="pres">
      <dgm:prSet presAssocID="{6FC88D4E-FF56-4EE2-ADAB-06CF433A0844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7E7527EC-F374-42CF-B73D-9A139D30BE7B}" type="pres">
      <dgm:prSet presAssocID="{28270F87-C3CE-459F-8732-8B6DD2CAD47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4DAB3-7EA9-4635-BA26-05B6ADDA7AC0}" type="pres">
      <dgm:prSet presAssocID="{E68B4177-0DEB-4E09-AB20-A2D8495F9515}" presName="sibTrans" presStyleLbl="sibTrans2D1" presStyleIdx="3" presStyleCnt="5"/>
      <dgm:spPr/>
      <dgm:t>
        <a:bodyPr/>
        <a:lstStyle/>
        <a:p>
          <a:endParaRPr lang="cs-CZ"/>
        </a:p>
      </dgm:t>
    </dgm:pt>
    <dgm:pt modelId="{235463E1-BC11-4BDC-B816-81A04F108EAF}" type="pres">
      <dgm:prSet presAssocID="{E68B4177-0DEB-4E09-AB20-A2D8495F9515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313B7EB5-D08F-4625-A5A3-A8C9796CAB41}" type="pres">
      <dgm:prSet presAssocID="{A34F18E7-22C8-4DE7-8AAE-2519176DA71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8AB798-E6EF-4DFA-B6E6-545B3B7B54E1}" type="pres">
      <dgm:prSet presAssocID="{DAAD8447-2E3E-4534-99F9-057BDB344D57}" presName="sibTrans" presStyleLbl="sibTrans2D1" presStyleIdx="4" presStyleCnt="5"/>
      <dgm:spPr/>
      <dgm:t>
        <a:bodyPr/>
        <a:lstStyle/>
        <a:p>
          <a:endParaRPr lang="cs-CZ"/>
        </a:p>
      </dgm:t>
    </dgm:pt>
    <dgm:pt modelId="{1EA8DC43-F719-46D7-82A0-558B682363D3}" type="pres">
      <dgm:prSet presAssocID="{DAAD8447-2E3E-4534-99F9-057BDB344D57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BE2DA8AA-4931-4217-82C2-66831BB0F7A0}" type="presOf" srcId="{B0566F9F-0F05-44E5-94C9-058B5AD95E2C}" destId="{A543E30A-B068-4C54-8ACD-ADE2751790FB}" srcOrd="0" destOrd="0" presId="urn:microsoft.com/office/officeart/2005/8/layout/cycle2"/>
    <dgm:cxn modelId="{E2C9AF77-3F46-4CE0-A4A0-D3011340578F}" type="presOf" srcId="{8348602C-1D43-4398-92A0-7C5466232D8E}" destId="{970D0FAD-1B90-4432-9892-0E326C76F5EC}" srcOrd="0" destOrd="0" presId="urn:microsoft.com/office/officeart/2005/8/layout/cycle2"/>
    <dgm:cxn modelId="{FC9DE6C1-581B-4F3B-A0B4-F24AFCCF4496}" srcId="{3055DAF4-FBEF-4F36-BF0D-C9645DD460F3}" destId="{B2D8BA6E-65A6-4337-95C7-9A217163F5E8}" srcOrd="1" destOrd="0" parTransId="{5135C32E-6E23-4B9B-B2A9-E9B21B53DDE9}" sibTransId="{089C6061-2E38-4B59-9218-7EAD4AFFA182}"/>
    <dgm:cxn modelId="{C0B16DA0-06F8-47EA-9B5C-6AEB3F229311}" type="presOf" srcId="{DAAD8447-2E3E-4534-99F9-057BDB344D57}" destId="{C28AB798-E6EF-4DFA-B6E6-545B3B7B54E1}" srcOrd="0" destOrd="0" presId="urn:microsoft.com/office/officeart/2005/8/layout/cycle2"/>
    <dgm:cxn modelId="{A8906428-1F7F-44B2-B567-E8FD0D7FF87D}" srcId="{3055DAF4-FBEF-4F36-BF0D-C9645DD460F3}" destId="{B0566F9F-0F05-44E5-94C9-058B5AD95E2C}" srcOrd="0" destOrd="0" parTransId="{7F694315-E095-4DB9-BAFD-5FBB58826527}" sibTransId="{E7EF7FAB-DF93-43D4-A47C-AD72060AF3FB}"/>
    <dgm:cxn modelId="{D67E1F1F-1073-4B09-A285-3E1A8B4A0D8E}" type="presOf" srcId="{B2D8BA6E-65A6-4337-95C7-9A217163F5E8}" destId="{B9B5BB09-F466-442E-B365-65DDAA96D42C}" srcOrd="0" destOrd="0" presId="urn:microsoft.com/office/officeart/2005/8/layout/cycle2"/>
    <dgm:cxn modelId="{DAC40A96-A45F-4350-A6EB-42764085D259}" srcId="{3055DAF4-FBEF-4F36-BF0D-C9645DD460F3}" destId="{A34F18E7-22C8-4DE7-8AAE-2519176DA71D}" srcOrd="4" destOrd="0" parTransId="{2EBA89DC-1746-4705-8709-87DB91AD482B}" sibTransId="{DAAD8447-2E3E-4534-99F9-057BDB344D57}"/>
    <dgm:cxn modelId="{5FDF7DC5-5CA7-46A6-A39F-989EF3800900}" type="presOf" srcId="{6FC88D4E-FF56-4EE2-ADAB-06CF433A0844}" destId="{8C91DC45-B2DC-4879-B90D-98333B4E711F}" srcOrd="1" destOrd="0" presId="urn:microsoft.com/office/officeart/2005/8/layout/cycle2"/>
    <dgm:cxn modelId="{76CE2001-35F8-467E-885E-E5D389205787}" type="presOf" srcId="{6FC88D4E-FF56-4EE2-ADAB-06CF433A0844}" destId="{FAA7C9F4-428E-46C4-94A1-8C7132FD7C69}" srcOrd="0" destOrd="0" presId="urn:microsoft.com/office/officeart/2005/8/layout/cycle2"/>
    <dgm:cxn modelId="{7CD7908C-C3FD-455B-8840-9CEDD8CC1DC5}" type="presOf" srcId="{E68B4177-0DEB-4E09-AB20-A2D8495F9515}" destId="{235463E1-BC11-4BDC-B816-81A04F108EAF}" srcOrd="1" destOrd="0" presId="urn:microsoft.com/office/officeart/2005/8/layout/cycle2"/>
    <dgm:cxn modelId="{7CE8245F-76B4-42BE-AB2B-1C160B520670}" type="presOf" srcId="{089C6061-2E38-4B59-9218-7EAD4AFFA182}" destId="{21292988-D44A-4FA7-A1B5-4D1EC33ED399}" srcOrd="1" destOrd="0" presId="urn:microsoft.com/office/officeart/2005/8/layout/cycle2"/>
    <dgm:cxn modelId="{1B396B49-DD17-4F41-B032-34CDE57580C9}" type="presOf" srcId="{28270F87-C3CE-459F-8732-8B6DD2CAD479}" destId="{7E7527EC-F374-42CF-B73D-9A139D30BE7B}" srcOrd="0" destOrd="0" presId="urn:microsoft.com/office/officeart/2005/8/layout/cycle2"/>
    <dgm:cxn modelId="{35D5D46B-DACB-4720-A928-6CD9F2C1EB18}" type="presOf" srcId="{E68B4177-0DEB-4E09-AB20-A2D8495F9515}" destId="{68C4DAB3-7EA9-4635-BA26-05B6ADDA7AC0}" srcOrd="0" destOrd="0" presId="urn:microsoft.com/office/officeart/2005/8/layout/cycle2"/>
    <dgm:cxn modelId="{53B29DC4-E7A9-4FC6-B483-A51EF3C58CF6}" srcId="{3055DAF4-FBEF-4F36-BF0D-C9645DD460F3}" destId="{28270F87-C3CE-459F-8732-8B6DD2CAD479}" srcOrd="3" destOrd="0" parTransId="{48ED6E12-DBED-4145-9545-369CC024BA48}" sibTransId="{E68B4177-0DEB-4E09-AB20-A2D8495F9515}"/>
    <dgm:cxn modelId="{24AB4BAE-60BC-4B47-AF88-9BD2036F8DB1}" type="presOf" srcId="{A34F18E7-22C8-4DE7-8AAE-2519176DA71D}" destId="{313B7EB5-D08F-4625-A5A3-A8C9796CAB41}" srcOrd="0" destOrd="0" presId="urn:microsoft.com/office/officeart/2005/8/layout/cycle2"/>
    <dgm:cxn modelId="{9B5BC7C3-5B47-48A0-927B-5C747A28887D}" type="presOf" srcId="{E7EF7FAB-DF93-43D4-A47C-AD72060AF3FB}" destId="{FBD7CD5B-05A5-4FEE-8D5D-EC8B4E3A0116}" srcOrd="0" destOrd="0" presId="urn:microsoft.com/office/officeart/2005/8/layout/cycle2"/>
    <dgm:cxn modelId="{4A95CFA7-4EA2-498D-BA8E-74167D4D5625}" srcId="{3055DAF4-FBEF-4F36-BF0D-C9645DD460F3}" destId="{8348602C-1D43-4398-92A0-7C5466232D8E}" srcOrd="2" destOrd="0" parTransId="{B763175C-AF02-40EF-B175-6872F8CEC3C6}" sibTransId="{6FC88D4E-FF56-4EE2-ADAB-06CF433A0844}"/>
    <dgm:cxn modelId="{91F8B0B8-E5E4-48C1-A765-CB124827310A}" type="presOf" srcId="{DAAD8447-2E3E-4534-99F9-057BDB344D57}" destId="{1EA8DC43-F719-46D7-82A0-558B682363D3}" srcOrd="1" destOrd="0" presId="urn:microsoft.com/office/officeart/2005/8/layout/cycle2"/>
    <dgm:cxn modelId="{08CC8EE5-D019-4A13-B272-055F7665A9C2}" type="presOf" srcId="{E7EF7FAB-DF93-43D4-A47C-AD72060AF3FB}" destId="{ED501A23-71F0-454B-9851-947506AAC709}" srcOrd="1" destOrd="0" presId="urn:microsoft.com/office/officeart/2005/8/layout/cycle2"/>
    <dgm:cxn modelId="{CCA97BA8-20AB-4F6F-B1FD-05F60D4A90C6}" type="presOf" srcId="{089C6061-2E38-4B59-9218-7EAD4AFFA182}" destId="{4A241830-4800-4025-9EBC-B862FA587C8E}" srcOrd="0" destOrd="0" presId="urn:microsoft.com/office/officeart/2005/8/layout/cycle2"/>
    <dgm:cxn modelId="{A434FFF2-3BE2-4FC8-97D6-64AD49BC714E}" type="presOf" srcId="{3055DAF4-FBEF-4F36-BF0D-C9645DD460F3}" destId="{157797E8-F784-45A1-8167-DAA144F6385B}" srcOrd="0" destOrd="0" presId="urn:microsoft.com/office/officeart/2005/8/layout/cycle2"/>
    <dgm:cxn modelId="{119ECF08-F8F3-4F59-B26E-63FE5F3F5AD7}" type="presParOf" srcId="{157797E8-F784-45A1-8167-DAA144F6385B}" destId="{A543E30A-B068-4C54-8ACD-ADE2751790FB}" srcOrd="0" destOrd="0" presId="urn:microsoft.com/office/officeart/2005/8/layout/cycle2"/>
    <dgm:cxn modelId="{1773B02C-E7BC-4C7A-A8D8-BED8C8783F8C}" type="presParOf" srcId="{157797E8-F784-45A1-8167-DAA144F6385B}" destId="{FBD7CD5B-05A5-4FEE-8D5D-EC8B4E3A0116}" srcOrd="1" destOrd="0" presId="urn:microsoft.com/office/officeart/2005/8/layout/cycle2"/>
    <dgm:cxn modelId="{A365A799-0332-4D6F-863D-96F11CEBBC9D}" type="presParOf" srcId="{FBD7CD5B-05A5-4FEE-8D5D-EC8B4E3A0116}" destId="{ED501A23-71F0-454B-9851-947506AAC709}" srcOrd="0" destOrd="0" presId="urn:microsoft.com/office/officeart/2005/8/layout/cycle2"/>
    <dgm:cxn modelId="{2CDC77C7-0145-40BA-B913-423D76A74867}" type="presParOf" srcId="{157797E8-F784-45A1-8167-DAA144F6385B}" destId="{B9B5BB09-F466-442E-B365-65DDAA96D42C}" srcOrd="2" destOrd="0" presId="urn:microsoft.com/office/officeart/2005/8/layout/cycle2"/>
    <dgm:cxn modelId="{F39781FB-65E9-40B4-B0B7-B18A68CAB353}" type="presParOf" srcId="{157797E8-F784-45A1-8167-DAA144F6385B}" destId="{4A241830-4800-4025-9EBC-B862FA587C8E}" srcOrd="3" destOrd="0" presId="urn:microsoft.com/office/officeart/2005/8/layout/cycle2"/>
    <dgm:cxn modelId="{C083B470-48B2-4123-AE00-F843F24B5B10}" type="presParOf" srcId="{4A241830-4800-4025-9EBC-B862FA587C8E}" destId="{21292988-D44A-4FA7-A1B5-4D1EC33ED399}" srcOrd="0" destOrd="0" presId="urn:microsoft.com/office/officeart/2005/8/layout/cycle2"/>
    <dgm:cxn modelId="{62CF3733-1C33-4214-9B9F-8DDB5EC3AB23}" type="presParOf" srcId="{157797E8-F784-45A1-8167-DAA144F6385B}" destId="{970D0FAD-1B90-4432-9892-0E326C76F5EC}" srcOrd="4" destOrd="0" presId="urn:microsoft.com/office/officeart/2005/8/layout/cycle2"/>
    <dgm:cxn modelId="{71A04D4E-03DD-41C8-8D7E-9701C8251FC5}" type="presParOf" srcId="{157797E8-F784-45A1-8167-DAA144F6385B}" destId="{FAA7C9F4-428E-46C4-94A1-8C7132FD7C69}" srcOrd="5" destOrd="0" presId="urn:microsoft.com/office/officeart/2005/8/layout/cycle2"/>
    <dgm:cxn modelId="{0364C4E4-7238-473A-A7D6-4B7E5C0391C5}" type="presParOf" srcId="{FAA7C9F4-428E-46C4-94A1-8C7132FD7C69}" destId="{8C91DC45-B2DC-4879-B90D-98333B4E711F}" srcOrd="0" destOrd="0" presId="urn:microsoft.com/office/officeart/2005/8/layout/cycle2"/>
    <dgm:cxn modelId="{20DC94F4-87A3-484B-BEBB-380040D0E775}" type="presParOf" srcId="{157797E8-F784-45A1-8167-DAA144F6385B}" destId="{7E7527EC-F374-42CF-B73D-9A139D30BE7B}" srcOrd="6" destOrd="0" presId="urn:microsoft.com/office/officeart/2005/8/layout/cycle2"/>
    <dgm:cxn modelId="{C851DA70-0CBE-4EF1-9383-455043C5DAB3}" type="presParOf" srcId="{157797E8-F784-45A1-8167-DAA144F6385B}" destId="{68C4DAB3-7EA9-4635-BA26-05B6ADDA7AC0}" srcOrd="7" destOrd="0" presId="urn:microsoft.com/office/officeart/2005/8/layout/cycle2"/>
    <dgm:cxn modelId="{378512A2-6747-4B81-8F6C-9A6E642BDE2B}" type="presParOf" srcId="{68C4DAB3-7EA9-4635-BA26-05B6ADDA7AC0}" destId="{235463E1-BC11-4BDC-B816-81A04F108EAF}" srcOrd="0" destOrd="0" presId="urn:microsoft.com/office/officeart/2005/8/layout/cycle2"/>
    <dgm:cxn modelId="{A6B16A8B-349A-4AD3-A65D-1F58FB26A175}" type="presParOf" srcId="{157797E8-F784-45A1-8167-DAA144F6385B}" destId="{313B7EB5-D08F-4625-A5A3-A8C9796CAB41}" srcOrd="8" destOrd="0" presId="urn:microsoft.com/office/officeart/2005/8/layout/cycle2"/>
    <dgm:cxn modelId="{5575608B-F7B7-4C1E-8E14-D572114075BF}" type="presParOf" srcId="{157797E8-F784-45A1-8167-DAA144F6385B}" destId="{C28AB798-E6EF-4DFA-B6E6-545B3B7B54E1}" srcOrd="9" destOrd="0" presId="urn:microsoft.com/office/officeart/2005/8/layout/cycle2"/>
    <dgm:cxn modelId="{1B41CD21-1DFF-4093-A6C2-776A20427F91}" type="presParOf" srcId="{C28AB798-E6EF-4DFA-B6E6-545B3B7B54E1}" destId="{1EA8DC43-F719-46D7-82A0-558B682363D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DEEFEA-C9ED-466C-9983-0C36FE341E8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19AB23-5C8F-4B22-A037-E3076AF4B27E}">
      <dgm:prSet phldrT="[Text]"/>
      <dgm:spPr/>
      <dgm:t>
        <a:bodyPr/>
        <a:lstStyle/>
        <a:p>
          <a:r>
            <a:rPr lang="cs-CZ" dirty="0" smtClean="0"/>
            <a:t>u</a:t>
          </a:r>
          <a:endParaRPr lang="cs-CZ" dirty="0"/>
        </a:p>
      </dgm:t>
    </dgm:pt>
    <dgm:pt modelId="{B9E47367-E0CB-4B0F-A8DD-A6BAF1A1964B}" type="parTrans" cxnId="{2C55FC81-E268-480A-8DD3-D117BD2601C6}">
      <dgm:prSet/>
      <dgm:spPr/>
      <dgm:t>
        <a:bodyPr/>
        <a:lstStyle/>
        <a:p>
          <a:endParaRPr lang="cs-CZ"/>
        </a:p>
      </dgm:t>
    </dgm:pt>
    <dgm:pt modelId="{784D5EF6-45B8-4978-8F8A-56CEEBA6AA2F}" type="sibTrans" cxnId="{2C55FC81-E268-480A-8DD3-D117BD2601C6}">
      <dgm:prSet/>
      <dgm:spPr/>
      <dgm:t>
        <a:bodyPr/>
        <a:lstStyle/>
        <a:p>
          <a:endParaRPr lang="cs-CZ"/>
        </a:p>
      </dgm:t>
    </dgm:pt>
    <dgm:pt modelId="{3EE88DF4-36B1-44F5-9BAB-F49EC5D4DBEE}">
      <dgm:prSet phldrT="[Text]"/>
      <dgm:spPr/>
      <dgm:t>
        <a:bodyPr/>
        <a:lstStyle/>
        <a:p>
          <a:r>
            <a:rPr lang="cs-CZ" dirty="0" smtClean="0"/>
            <a:t>h</a:t>
          </a:r>
          <a:endParaRPr lang="cs-CZ" dirty="0"/>
        </a:p>
      </dgm:t>
    </dgm:pt>
    <dgm:pt modelId="{3D2FEE81-E1ED-4250-AD67-1478EDF889B5}" type="parTrans" cxnId="{5F482366-85FB-4B9E-9EE2-077C2CE0D6AA}">
      <dgm:prSet/>
      <dgm:spPr/>
      <dgm:t>
        <a:bodyPr/>
        <a:lstStyle/>
        <a:p>
          <a:endParaRPr lang="cs-CZ"/>
        </a:p>
      </dgm:t>
    </dgm:pt>
    <dgm:pt modelId="{4268769A-184B-4ED2-BAF6-662901213807}" type="sibTrans" cxnId="{5F482366-85FB-4B9E-9EE2-077C2CE0D6AA}">
      <dgm:prSet/>
      <dgm:spPr/>
      <dgm:t>
        <a:bodyPr/>
        <a:lstStyle/>
        <a:p>
          <a:endParaRPr lang="cs-CZ"/>
        </a:p>
      </dgm:t>
    </dgm:pt>
    <dgm:pt modelId="{982DC2CA-55B1-42F1-852B-00DC3424AAE6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772371BF-1E8A-4790-8E87-4C1DBF518E05}" type="parTrans" cxnId="{358D337A-F1FE-4F7F-B36F-FD289C167F27}">
      <dgm:prSet/>
      <dgm:spPr/>
      <dgm:t>
        <a:bodyPr/>
        <a:lstStyle/>
        <a:p>
          <a:endParaRPr lang="cs-CZ"/>
        </a:p>
      </dgm:t>
    </dgm:pt>
    <dgm:pt modelId="{CA692289-10BE-44A3-BCAF-D3035231EF98}" type="sibTrans" cxnId="{358D337A-F1FE-4F7F-B36F-FD289C167F27}">
      <dgm:prSet/>
      <dgm:spPr/>
      <dgm:t>
        <a:bodyPr/>
        <a:lstStyle/>
        <a:p>
          <a:endParaRPr lang="cs-CZ"/>
        </a:p>
      </dgm:t>
    </dgm:pt>
    <dgm:pt modelId="{27709D75-DC64-4F40-8630-71AA722E12D9}">
      <dgm:prSet phldrT="[Text]"/>
      <dgm:spPr/>
      <dgm:t>
        <a:bodyPr/>
        <a:lstStyle/>
        <a:p>
          <a:r>
            <a:rPr lang="cs-CZ" dirty="0" smtClean="0"/>
            <a:t>í</a:t>
          </a:r>
          <a:endParaRPr lang="cs-CZ" dirty="0"/>
        </a:p>
      </dgm:t>
    </dgm:pt>
    <dgm:pt modelId="{7AC3FC97-8EFF-42F2-89B2-AA1CDD345527}" type="parTrans" cxnId="{B9FCB770-C42E-4AB2-942E-38623CE225C7}">
      <dgm:prSet/>
      <dgm:spPr/>
      <dgm:t>
        <a:bodyPr/>
        <a:lstStyle/>
        <a:p>
          <a:endParaRPr lang="cs-CZ"/>
        </a:p>
      </dgm:t>
    </dgm:pt>
    <dgm:pt modelId="{42AA37EE-61B5-458C-AADD-A5554D8BA9EF}" type="sibTrans" cxnId="{B9FCB770-C42E-4AB2-942E-38623CE225C7}">
      <dgm:prSet/>
      <dgm:spPr/>
      <dgm:t>
        <a:bodyPr/>
        <a:lstStyle/>
        <a:p>
          <a:endParaRPr lang="cs-CZ"/>
        </a:p>
      </dgm:t>
    </dgm:pt>
    <dgm:pt modelId="{A97BFFFF-0B9C-49F8-B34C-E0D9C05E9508}" type="pres">
      <dgm:prSet presAssocID="{ACDEEFEA-C9ED-466C-9983-0C36FE341E8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60E788A-449E-4B89-AB52-0D1815B8AB4B}" type="pres">
      <dgm:prSet presAssocID="{8B19AB23-5C8F-4B22-A037-E3076AF4B27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405B07-68BB-457D-A872-023EC919DECA}" type="pres">
      <dgm:prSet presAssocID="{784D5EF6-45B8-4978-8F8A-56CEEBA6AA2F}" presName="sibTrans" presStyleLbl="sibTrans2D1" presStyleIdx="0" presStyleCnt="4"/>
      <dgm:spPr/>
      <dgm:t>
        <a:bodyPr/>
        <a:lstStyle/>
        <a:p>
          <a:endParaRPr lang="cs-CZ"/>
        </a:p>
      </dgm:t>
    </dgm:pt>
    <dgm:pt modelId="{831F404E-731C-4551-91FD-F6A4A36D10B8}" type="pres">
      <dgm:prSet presAssocID="{784D5EF6-45B8-4978-8F8A-56CEEBA6AA2F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8D0DC50F-D126-4D8F-A4D5-6F84E90DDDCD}" type="pres">
      <dgm:prSet presAssocID="{3EE88DF4-36B1-44F5-9BAB-F49EC5D4DBE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B62D72-6892-4D76-B9D0-9A86449E0A1E}" type="pres">
      <dgm:prSet presAssocID="{4268769A-184B-4ED2-BAF6-662901213807}" presName="sibTrans" presStyleLbl="sibTrans2D1" presStyleIdx="1" presStyleCnt="4"/>
      <dgm:spPr/>
      <dgm:t>
        <a:bodyPr/>
        <a:lstStyle/>
        <a:p>
          <a:endParaRPr lang="cs-CZ"/>
        </a:p>
      </dgm:t>
    </dgm:pt>
    <dgm:pt modelId="{4970E4EB-D9A0-491E-A397-3FAC0DF3E055}" type="pres">
      <dgm:prSet presAssocID="{4268769A-184B-4ED2-BAF6-662901213807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40F1F90D-3D14-45CF-814F-79FF344C1888}" type="pres">
      <dgm:prSet presAssocID="{982DC2CA-55B1-42F1-852B-00DC3424AAE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2934C2-D8F7-4606-AC25-0E0FDADD173C}" type="pres">
      <dgm:prSet presAssocID="{CA692289-10BE-44A3-BCAF-D3035231EF98}" presName="sibTrans" presStyleLbl="sibTrans2D1" presStyleIdx="2" presStyleCnt="4"/>
      <dgm:spPr/>
      <dgm:t>
        <a:bodyPr/>
        <a:lstStyle/>
        <a:p>
          <a:endParaRPr lang="cs-CZ"/>
        </a:p>
      </dgm:t>
    </dgm:pt>
    <dgm:pt modelId="{D223F16F-96A4-40B0-8707-57675414F14A}" type="pres">
      <dgm:prSet presAssocID="{CA692289-10BE-44A3-BCAF-D3035231EF98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554B613A-42AE-4E38-9B79-CC440CDAB15D}" type="pres">
      <dgm:prSet presAssocID="{27709D75-DC64-4F40-8630-71AA722E12D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D93774-00C8-41AC-89B6-FDA00C50F9B9}" type="pres">
      <dgm:prSet presAssocID="{42AA37EE-61B5-458C-AADD-A5554D8BA9EF}" presName="sibTrans" presStyleLbl="sibTrans2D1" presStyleIdx="3" presStyleCnt="4"/>
      <dgm:spPr/>
      <dgm:t>
        <a:bodyPr/>
        <a:lstStyle/>
        <a:p>
          <a:endParaRPr lang="cs-CZ"/>
        </a:p>
      </dgm:t>
    </dgm:pt>
    <dgm:pt modelId="{89DD5163-5F1C-47F1-8D50-3018D1ADE7C9}" type="pres">
      <dgm:prSet presAssocID="{42AA37EE-61B5-458C-AADD-A5554D8BA9EF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358D337A-F1FE-4F7F-B36F-FD289C167F27}" srcId="{ACDEEFEA-C9ED-466C-9983-0C36FE341E80}" destId="{982DC2CA-55B1-42F1-852B-00DC3424AAE6}" srcOrd="2" destOrd="0" parTransId="{772371BF-1E8A-4790-8E87-4C1DBF518E05}" sibTransId="{CA692289-10BE-44A3-BCAF-D3035231EF98}"/>
    <dgm:cxn modelId="{4573AEAB-E194-41E9-908A-B4E6662FAE31}" type="presOf" srcId="{CA692289-10BE-44A3-BCAF-D3035231EF98}" destId="{912934C2-D8F7-4606-AC25-0E0FDADD173C}" srcOrd="0" destOrd="0" presId="urn:microsoft.com/office/officeart/2005/8/layout/cycle2"/>
    <dgm:cxn modelId="{0313E730-0C22-47FF-8DB1-1924028FE9DE}" type="presOf" srcId="{4268769A-184B-4ED2-BAF6-662901213807}" destId="{F1B62D72-6892-4D76-B9D0-9A86449E0A1E}" srcOrd="0" destOrd="0" presId="urn:microsoft.com/office/officeart/2005/8/layout/cycle2"/>
    <dgm:cxn modelId="{2C55FC81-E268-480A-8DD3-D117BD2601C6}" srcId="{ACDEEFEA-C9ED-466C-9983-0C36FE341E80}" destId="{8B19AB23-5C8F-4B22-A037-E3076AF4B27E}" srcOrd="0" destOrd="0" parTransId="{B9E47367-E0CB-4B0F-A8DD-A6BAF1A1964B}" sibTransId="{784D5EF6-45B8-4978-8F8A-56CEEBA6AA2F}"/>
    <dgm:cxn modelId="{6BF9B7B6-6646-4BA1-B467-2EC87A022405}" type="presOf" srcId="{42AA37EE-61B5-458C-AADD-A5554D8BA9EF}" destId="{89DD5163-5F1C-47F1-8D50-3018D1ADE7C9}" srcOrd="1" destOrd="0" presId="urn:microsoft.com/office/officeart/2005/8/layout/cycle2"/>
    <dgm:cxn modelId="{CE46555F-1EDA-402D-A7C5-295568F7671D}" type="presOf" srcId="{ACDEEFEA-C9ED-466C-9983-0C36FE341E80}" destId="{A97BFFFF-0B9C-49F8-B34C-E0D9C05E9508}" srcOrd="0" destOrd="0" presId="urn:microsoft.com/office/officeart/2005/8/layout/cycle2"/>
    <dgm:cxn modelId="{B9FCB770-C42E-4AB2-942E-38623CE225C7}" srcId="{ACDEEFEA-C9ED-466C-9983-0C36FE341E80}" destId="{27709D75-DC64-4F40-8630-71AA722E12D9}" srcOrd="3" destOrd="0" parTransId="{7AC3FC97-8EFF-42F2-89B2-AA1CDD345527}" sibTransId="{42AA37EE-61B5-458C-AADD-A5554D8BA9EF}"/>
    <dgm:cxn modelId="{B75FF6A9-B1F3-4CED-B376-E43F0914BF09}" type="presOf" srcId="{CA692289-10BE-44A3-BCAF-D3035231EF98}" destId="{D223F16F-96A4-40B0-8707-57675414F14A}" srcOrd="1" destOrd="0" presId="urn:microsoft.com/office/officeart/2005/8/layout/cycle2"/>
    <dgm:cxn modelId="{AB1E0ED3-7810-44A6-B0F1-A33932BE687C}" type="presOf" srcId="{8B19AB23-5C8F-4B22-A037-E3076AF4B27E}" destId="{B60E788A-449E-4B89-AB52-0D1815B8AB4B}" srcOrd="0" destOrd="0" presId="urn:microsoft.com/office/officeart/2005/8/layout/cycle2"/>
    <dgm:cxn modelId="{48D84199-BE3B-48D7-B7C0-695DFA236818}" type="presOf" srcId="{3EE88DF4-36B1-44F5-9BAB-F49EC5D4DBEE}" destId="{8D0DC50F-D126-4D8F-A4D5-6F84E90DDDCD}" srcOrd="0" destOrd="0" presId="urn:microsoft.com/office/officeart/2005/8/layout/cycle2"/>
    <dgm:cxn modelId="{29B6D23B-B660-49AE-99C2-8041BAE65F84}" type="presOf" srcId="{42AA37EE-61B5-458C-AADD-A5554D8BA9EF}" destId="{12D93774-00C8-41AC-89B6-FDA00C50F9B9}" srcOrd="0" destOrd="0" presId="urn:microsoft.com/office/officeart/2005/8/layout/cycle2"/>
    <dgm:cxn modelId="{53D7B786-7BBE-4F52-B9F6-3F32AB903D9A}" type="presOf" srcId="{784D5EF6-45B8-4978-8F8A-56CEEBA6AA2F}" destId="{831F404E-731C-4551-91FD-F6A4A36D10B8}" srcOrd="1" destOrd="0" presId="urn:microsoft.com/office/officeart/2005/8/layout/cycle2"/>
    <dgm:cxn modelId="{2C3D24A2-74AE-40E9-865C-AB020F912B39}" type="presOf" srcId="{982DC2CA-55B1-42F1-852B-00DC3424AAE6}" destId="{40F1F90D-3D14-45CF-814F-79FF344C1888}" srcOrd="0" destOrd="0" presId="urn:microsoft.com/office/officeart/2005/8/layout/cycle2"/>
    <dgm:cxn modelId="{9E6203B0-860D-45DA-8A9F-40C3FD8DF516}" type="presOf" srcId="{27709D75-DC64-4F40-8630-71AA722E12D9}" destId="{554B613A-42AE-4E38-9B79-CC440CDAB15D}" srcOrd="0" destOrd="0" presId="urn:microsoft.com/office/officeart/2005/8/layout/cycle2"/>
    <dgm:cxn modelId="{5F482366-85FB-4B9E-9EE2-077C2CE0D6AA}" srcId="{ACDEEFEA-C9ED-466C-9983-0C36FE341E80}" destId="{3EE88DF4-36B1-44F5-9BAB-F49EC5D4DBEE}" srcOrd="1" destOrd="0" parTransId="{3D2FEE81-E1ED-4250-AD67-1478EDF889B5}" sibTransId="{4268769A-184B-4ED2-BAF6-662901213807}"/>
    <dgm:cxn modelId="{7D658E29-87CF-4CA1-94CA-59E2A2AAA5F7}" type="presOf" srcId="{4268769A-184B-4ED2-BAF6-662901213807}" destId="{4970E4EB-D9A0-491E-A397-3FAC0DF3E055}" srcOrd="1" destOrd="0" presId="urn:microsoft.com/office/officeart/2005/8/layout/cycle2"/>
    <dgm:cxn modelId="{83D9C9E1-8BAA-4044-A89E-5ABE69DB83F1}" type="presOf" srcId="{784D5EF6-45B8-4978-8F8A-56CEEBA6AA2F}" destId="{3A405B07-68BB-457D-A872-023EC919DECA}" srcOrd="0" destOrd="0" presId="urn:microsoft.com/office/officeart/2005/8/layout/cycle2"/>
    <dgm:cxn modelId="{1626153E-A35F-4616-8F0A-17A8D62527A2}" type="presParOf" srcId="{A97BFFFF-0B9C-49F8-B34C-E0D9C05E9508}" destId="{B60E788A-449E-4B89-AB52-0D1815B8AB4B}" srcOrd="0" destOrd="0" presId="urn:microsoft.com/office/officeart/2005/8/layout/cycle2"/>
    <dgm:cxn modelId="{E7B85432-4963-4420-A33C-848E66277808}" type="presParOf" srcId="{A97BFFFF-0B9C-49F8-B34C-E0D9C05E9508}" destId="{3A405B07-68BB-457D-A872-023EC919DECA}" srcOrd="1" destOrd="0" presId="urn:microsoft.com/office/officeart/2005/8/layout/cycle2"/>
    <dgm:cxn modelId="{61205DC8-58E7-4A1D-BBBF-DDB626EE18C3}" type="presParOf" srcId="{3A405B07-68BB-457D-A872-023EC919DECA}" destId="{831F404E-731C-4551-91FD-F6A4A36D10B8}" srcOrd="0" destOrd="0" presId="urn:microsoft.com/office/officeart/2005/8/layout/cycle2"/>
    <dgm:cxn modelId="{FB0E774C-1B41-42AA-821D-CAF997FD2ACF}" type="presParOf" srcId="{A97BFFFF-0B9C-49F8-B34C-E0D9C05E9508}" destId="{8D0DC50F-D126-4D8F-A4D5-6F84E90DDDCD}" srcOrd="2" destOrd="0" presId="urn:microsoft.com/office/officeart/2005/8/layout/cycle2"/>
    <dgm:cxn modelId="{907A982A-764E-448A-A5F6-C902631AFEFC}" type="presParOf" srcId="{A97BFFFF-0B9C-49F8-B34C-E0D9C05E9508}" destId="{F1B62D72-6892-4D76-B9D0-9A86449E0A1E}" srcOrd="3" destOrd="0" presId="urn:microsoft.com/office/officeart/2005/8/layout/cycle2"/>
    <dgm:cxn modelId="{633EC826-AD2C-46FF-B1CE-9756F00B30F5}" type="presParOf" srcId="{F1B62D72-6892-4D76-B9D0-9A86449E0A1E}" destId="{4970E4EB-D9A0-491E-A397-3FAC0DF3E055}" srcOrd="0" destOrd="0" presId="urn:microsoft.com/office/officeart/2005/8/layout/cycle2"/>
    <dgm:cxn modelId="{B27810CA-98A3-4E78-87C5-1E760B4E3D5B}" type="presParOf" srcId="{A97BFFFF-0B9C-49F8-B34C-E0D9C05E9508}" destId="{40F1F90D-3D14-45CF-814F-79FF344C1888}" srcOrd="4" destOrd="0" presId="urn:microsoft.com/office/officeart/2005/8/layout/cycle2"/>
    <dgm:cxn modelId="{11917457-4E1D-4D2D-8EDE-9CA78C567228}" type="presParOf" srcId="{A97BFFFF-0B9C-49F8-B34C-E0D9C05E9508}" destId="{912934C2-D8F7-4606-AC25-0E0FDADD173C}" srcOrd="5" destOrd="0" presId="urn:microsoft.com/office/officeart/2005/8/layout/cycle2"/>
    <dgm:cxn modelId="{3CEC4AC7-CFC9-4D38-99AB-723008D27791}" type="presParOf" srcId="{912934C2-D8F7-4606-AC25-0E0FDADD173C}" destId="{D223F16F-96A4-40B0-8707-57675414F14A}" srcOrd="0" destOrd="0" presId="urn:microsoft.com/office/officeart/2005/8/layout/cycle2"/>
    <dgm:cxn modelId="{5826CDC8-9B71-46B3-BE86-835A7C174DF2}" type="presParOf" srcId="{A97BFFFF-0B9C-49F8-B34C-E0D9C05E9508}" destId="{554B613A-42AE-4E38-9B79-CC440CDAB15D}" srcOrd="6" destOrd="0" presId="urn:microsoft.com/office/officeart/2005/8/layout/cycle2"/>
    <dgm:cxn modelId="{AF4D95AF-9A36-48D5-97D6-E37F32A72B06}" type="presParOf" srcId="{A97BFFFF-0B9C-49F8-B34C-E0D9C05E9508}" destId="{12D93774-00C8-41AC-89B6-FDA00C50F9B9}" srcOrd="7" destOrd="0" presId="urn:microsoft.com/office/officeart/2005/8/layout/cycle2"/>
    <dgm:cxn modelId="{C99BE824-801B-4894-A456-F5F20A1CE731}" type="presParOf" srcId="{12D93774-00C8-41AC-89B6-FDA00C50F9B9}" destId="{89DD5163-5F1C-47F1-8D50-3018D1ADE7C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61E697-7B5E-4AE8-AF7D-42B67D0FE37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EB162D-9DA9-4C43-A37E-3A9896FD6DD2}">
      <dgm:prSet phldrT="[Text]"/>
      <dgm:spPr/>
      <dgm:t>
        <a:bodyPr/>
        <a:lstStyle/>
        <a:p>
          <a:r>
            <a:rPr lang="cs-CZ" dirty="0" smtClean="0"/>
            <a:t>n</a:t>
          </a:r>
          <a:endParaRPr lang="cs-CZ" dirty="0"/>
        </a:p>
      </dgm:t>
    </dgm:pt>
    <dgm:pt modelId="{983F45CD-3EA2-480D-A2BF-F23DAB6C501C}" type="parTrans" cxnId="{85D91745-EECA-4F42-8398-A498AC24083D}">
      <dgm:prSet/>
      <dgm:spPr/>
      <dgm:t>
        <a:bodyPr/>
        <a:lstStyle/>
        <a:p>
          <a:endParaRPr lang="cs-CZ"/>
        </a:p>
      </dgm:t>
    </dgm:pt>
    <dgm:pt modelId="{EBAD3CEF-C34F-49D3-8412-FF6D665B0F6D}" type="sibTrans" cxnId="{85D91745-EECA-4F42-8398-A498AC24083D}">
      <dgm:prSet/>
      <dgm:spPr/>
      <dgm:t>
        <a:bodyPr/>
        <a:lstStyle/>
        <a:p>
          <a:endParaRPr lang="cs-CZ"/>
        </a:p>
      </dgm:t>
    </dgm:pt>
    <dgm:pt modelId="{A55B3CA1-2756-4E39-89B1-E06B979BF801}">
      <dgm:prSet phldrT="[Text]"/>
      <dgm:spPr/>
      <dgm:t>
        <a:bodyPr/>
        <a:lstStyle/>
        <a:p>
          <a:r>
            <a:rPr lang="cs-CZ" dirty="0" smtClean="0"/>
            <a:t>á</a:t>
          </a:r>
          <a:endParaRPr lang="cs-CZ" dirty="0"/>
        </a:p>
      </dgm:t>
    </dgm:pt>
    <dgm:pt modelId="{9E6E5DC3-4570-49E7-9DCC-D92D0D63C887}" type="parTrans" cxnId="{BE79D86E-5B1F-494D-B3DE-403656F9F8A3}">
      <dgm:prSet/>
      <dgm:spPr/>
      <dgm:t>
        <a:bodyPr/>
        <a:lstStyle/>
        <a:p>
          <a:endParaRPr lang="cs-CZ"/>
        </a:p>
      </dgm:t>
    </dgm:pt>
    <dgm:pt modelId="{ABC76BB9-F967-401E-B595-76DF9EDC6D90}" type="sibTrans" cxnId="{BE79D86E-5B1F-494D-B3DE-403656F9F8A3}">
      <dgm:prSet/>
      <dgm:spPr/>
      <dgm:t>
        <a:bodyPr/>
        <a:lstStyle/>
        <a:p>
          <a:endParaRPr lang="cs-CZ"/>
        </a:p>
      </dgm:t>
    </dgm:pt>
    <dgm:pt modelId="{A4734143-5499-4D1D-A391-CC8F7E74D3BA}">
      <dgm:prSet phldrT="[Text]"/>
      <dgm:spPr/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A52E0212-36C1-42E6-820B-1169FE10C876}" type="parTrans" cxnId="{497C9EFF-9360-4567-94AC-9758A57DE1B4}">
      <dgm:prSet/>
      <dgm:spPr/>
      <dgm:t>
        <a:bodyPr/>
        <a:lstStyle/>
        <a:p>
          <a:endParaRPr lang="cs-CZ"/>
        </a:p>
      </dgm:t>
    </dgm:pt>
    <dgm:pt modelId="{45ECD69B-C965-45E1-AD0C-A28AABBBEFD0}" type="sibTrans" cxnId="{497C9EFF-9360-4567-94AC-9758A57DE1B4}">
      <dgm:prSet/>
      <dgm:spPr/>
      <dgm:t>
        <a:bodyPr/>
        <a:lstStyle/>
        <a:p>
          <a:endParaRPr lang="cs-CZ"/>
        </a:p>
      </dgm:t>
    </dgm:pt>
    <dgm:pt modelId="{96EE773F-12A2-4FE7-B3D7-D40AFD9FAAD9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1D88C628-DD34-4C66-93F2-83D7E0587001}" type="parTrans" cxnId="{A9D6EDA6-0A30-4EB4-B627-5168BA7723B7}">
      <dgm:prSet/>
      <dgm:spPr/>
      <dgm:t>
        <a:bodyPr/>
        <a:lstStyle/>
        <a:p>
          <a:endParaRPr lang="cs-CZ"/>
        </a:p>
      </dgm:t>
    </dgm:pt>
    <dgm:pt modelId="{7B325BD5-0870-40F4-A84A-A50C4A7884EF}" type="sibTrans" cxnId="{A9D6EDA6-0A30-4EB4-B627-5168BA7723B7}">
      <dgm:prSet/>
      <dgm:spPr/>
      <dgm:t>
        <a:bodyPr/>
        <a:lstStyle/>
        <a:p>
          <a:endParaRPr lang="cs-CZ"/>
        </a:p>
      </dgm:t>
    </dgm:pt>
    <dgm:pt modelId="{55C2C9A4-5B21-4DFF-BAC4-F72C6EDB1CC8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9150907C-4DC6-4D1D-A09B-73759B7D1C20}" type="parTrans" cxnId="{6F217E6E-B657-49CF-9EDB-5AF17290E5F6}">
      <dgm:prSet/>
      <dgm:spPr/>
      <dgm:t>
        <a:bodyPr/>
        <a:lstStyle/>
        <a:p>
          <a:endParaRPr lang="cs-CZ"/>
        </a:p>
      </dgm:t>
    </dgm:pt>
    <dgm:pt modelId="{44F007C9-E80B-4B69-A66D-D5B8B44BDC65}" type="sibTrans" cxnId="{6F217E6E-B657-49CF-9EDB-5AF17290E5F6}">
      <dgm:prSet/>
      <dgm:spPr/>
      <dgm:t>
        <a:bodyPr/>
        <a:lstStyle/>
        <a:p>
          <a:endParaRPr lang="cs-CZ"/>
        </a:p>
      </dgm:t>
    </dgm:pt>
    <dgm:pt modelId="{3DB1EECA-EC79-4779-82FB-925BB156C46E}">
      <dgm:prSet phldrT="[Text]"/>
      <dgm:spPr/>
      <dgm:t>
        <a:bodyPr/>
        <a:lstStyle/>
        <a:p>
          <a:r>
            <a:rPr lang="cs-CZ" dirty="0" smtClean="0"/>
            <a:t>í</a:t>
          </a:r>
          <a:endParaRPr lang="cs-CZ" dirty="0"/>
        </a:p>
      </dgm:t>
    </dgm:pt>
    <dgm:pt modelId="{789F3DEC-199E-4982-A9B1-4319722ABDC0}" type="parTrans" cxnId="{0DE88BB9-D8A3-4B4F-BF8D-F46257A8AD91}">
      <dgm:prSet/>
      <dgm:spPr/>
      <dgm:t>
        <a:bodyPr/>
        <a:lstStyle/>
        <a:p>
          <a:endParaRPr lang="cs-CZ"/>
        </a:p>
      </dgm:t>
    </dgm:pt>
    <dgm:pt modelId="{EBAF58AD-EF2E-4772-95C9-BCE851C2E9DF}" type="sibTrans" cxnId="{0DE88BB9-D8A3-4B4F-BF8D-F46257A8AD91}">
      <dgm:prSet/>
      <dgm:spPr/>
      <dgm:t>
        <a:bodyPr/>
        <a:lstStyle/>
        <a:p>
          <a:endParaRPr lang="cs-CZ"/>
        </a:p>
      </dgm:t>
    </dgm:pt>
    <dgm:pt modelId="{D6BB78F4-1FD8-44B9-84F4-12B1E45E06F5}" type="pres">
      <dgm:prSet presAssocID="{BC61E697-7B5E-4AE8-AF7D-42B67D0FE37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31A05A2-271F-468F-8487-F5BA8032D06C}" type="pres">
      <dgm:prSet presAssocID="{97EB162D-9DA9-4C43-A37E-3A9896FD6DD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16AD96-9E5B-400A-97B7-A462943392B3}" type="pres">
      <dgm:prSet presAssocID="{EBAD3CEF-C34F-49D3-8412-FF6D665B0F6D}" presName="sibTrans" presStyleLbl="sibTrans2D1" presStyleIdx="0" presStyleCnt="6"/>
      <dgm:spPr/>
      <dgm:t>
        <a:bodyPr/>
        <a:lstStyle/>
        <a:p>
          <a:endParaRPr lang="cs-CZ"/>
        </a:p>
      </dgm:t>
    </dgm:pt>
    <dgm:pt modelId="{4F2A8387-FCB4-4D88-AA1F-D2EB26345853}" type="pres">
      <dgm:prSet presAssocID="{EBAD3CEF-C34F-49D3-8412-FF6D665B0F6D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E53CCB7A-D7C6-495C-9B6F-B63B9F1BEA0A}" type="pres">
      <dgm:prSet presAssocID="{A55B3CA1-2756-4E39-89B1-E06B979BF80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4D3AE8-6F03-4997-9F06-F183096BC1F5}" type="pres">
      <dgm:prSet presAssocID="{ABC76BB9-F967-401E-B595-76DF9EDC6D90}" presName="sibTrans" presStyleLbl="sibTrans2D1" presStyleIdx="1" presStyleCnt="6"/>
      <dgm:spPr/>
      <dgm:t>
        <a:bodyPr/>
        <a:lstStyle/>
        <a:p>
          <a:endParaRPr lang="cs-CZ"/>
        </a:p>
      </dgm:t>
    </dgm:pt>
    <dgm:pt modelId="{4B650B0B-1A92-4F87-ADFE-FDBED885AFE1}" type="pres">
      <dgm:prSet presAssocID="{ABC76BB9-F967-401E-B595-76DF9EDC6D90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973651B7-92A1-46D7-8907-BB1052AD7DC0}" type="pres">
      <dgm:prSet presAssocID="{A4734143-5499-4D1D-A391-CC8F7E74D3B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877B6E-FF22-4871-9110-BD6977AD376C}" type="pres">
      <dgm:prSet presAssocID="{45ECD69B-C965-45E1-AD0C-A28AABBBEFD0}" presName="sibTrans" presStyleLbl="sibTrans2D1" presStyleIdx="2" presStyleCnt="6"/>
      <dgm:spPr/>
      <dgm:t>
        <a:bodyPr/>
        <a:lstStyle/>
        <a:p>
          <a:endParaRPr lang="cs-CZ"/>
        </a:p>
      </dgm:t>
    </dgm:pt>
    <dgm:pt modelId="{B319A32D-8189-43C3-80E7-2E0DB435B0A9}" type="pres">
      <dgm:prSet presAssocID="{45ECD69B-C965-45E1-AD0C-A28AABBBEFD0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1E61CA1F-B3E1-4A3B-956B-3861DDB0D568}" type="pres">
      <dgm:prSet presAssocID="{96EE773F-12A2-4FE7-B3D7-D40AFD9FAAD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395104-8FFC-4FD2-A15C-EF08D7531118}" type="pres">
      <dgm:prSet presAssocID="{7B325BD5-0870-40F4-A84A-A50C4A7884EF}" presName="sibTrans" presStyleLbl="sibTrans2D1" presStyleIdx="3" presStyleCnt="6"/>
      <dgm:spPr/>
      <dgm:t>
        <a:bodyPr/>
        <a:lstStyle/>
        <a:p>
          <a:endParaRPr lang="cs-CZ"/>
        </a:p>
      </dgm:t>
    </dgm:pt>
    <dgm:pt modelId="{C136E58C-4A12-4DF7-8F0F-F5419AF679C2}" type="pres">
      <dgm:prSet presAssocID="{7B325BD5-0870-40F4-A84A-A50C4A7884EF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87EA9766-2F83-4F7C-B4F6-2A1E2A564B2D}" type="pres">
      <dgm:prSet presAssocID="{55C2C9A4-5B21-4DFF-BAC4-F72C6EDB1CC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B98E5A-1297-4DDE-AFC4-3B59C6F417BF}" type="pres">
      <dgm:prSet presAssocID="{44F007C9-E80B-4B69-A66D-D5B8B44BDC65}" presName="sibTrans" presStyleLbl="sibTrans2D1" presStyleIdx="4" presStyleCnt="6"/>
      <dgm:spPr/>
      <dgm:t>
        <a:bodyPr/>
        <a:lstStyle/>
        <a:p>
          <a:endParaRPr lang="cs-CZ"/>
        </a:p>
      </dgm:t>
    </dgm:pt>
    <dgm:pt modelId="{67D36E93-B118-4D12-A615-57D9D56B4989}" type="pres">
      <dgm:prSet presAssocID="{44F007C9-E80B-4B69-A66D-D5B8B44BDC65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25F7360D-47EE-4761-926E-0A47C1173203}" type="pres">
      <dgm:prSet presAssocID="{3DB1EECA-EC79-4779-82FB-925BB156C46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41C9E0-E3F7-47AA-BE57-837AFEBF9B0C}" type="pres">
      <dgm:prSet presAssocID="{EBAF58AD-EF2E-4772-95C9-BCE851C2E9DF}" presName="sibTrans" presStyleLbl="sibTrans2D1" presStyleIdx="5" presStyleCnt="6"/>
      <dgm:spPr/>
      <dgm:t>
        <a:bodyPr/>
        <a:lstStyle/>
        <a:p>
          <a:endParaRPr lang="cs-CZ"/>
        </a:p>
      </dgm:t>
    </dgm:pt>
    <dgm:pt modelId="{B106A000-B914-41AE-BE8B-B60CAA92823F}" type="pres">
      <dgm:prSet presAssocID="{EBAF58AD-EF2E-4772-95C9-BCE851C2E9DF}" presName="connectorText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92AFA0D6-4175-4655-8929-7719489376E0}" type="presOf" srcId="{EBAD3CEF-C34F-49D3-8412-FF6D665B0F6D}" destId="{4F2A8387-FCB4-4D88-AA1F-D2EB26345853}" srcOrd="1" destOrd="0" presId="urn:microsoft.com/office/officeart/2005/8/layout/cycle2"/>
    <dgm:cxn modelId="{D2AA1AD3-182D-4135-87EA-E36F62D0D706}" type="presOf" srcId="{ABC76BB9-F967-401E-B595-76DF9EDC6D90}" destId="{924D3AE8-6F03-4997-9F06-F183096BC1F5}" srcOrd="0" destOrd="0" presId="urn:microsoft.com/office/officeart/2005/8/layout/cycle2"/>
    <dgm:cxn modelId="{61E32593-CDDF-4D6B-974F-B28B989DE408}" type="presOf" srcId="{A55B3CA1-2756-4E39-89B1-E06B979BF801}" destId="{E53CCB7A-D7C6-495C-9B6F-B63B9F1BEA0A}" srcOrd="0" destOrd="0" presId="urn:microsoft.com/office/officeart/2005/8/layout/cycle2"/>
    <dgm:cxn modelId="{4DC1682A-1555-4F6E-8854-F213152CE6A0}" type="presOf" srcId="{44F007C9-E80B-4B69-A66D-D5B8B44BDC65}" destId="{67D36E93-B118-4D12-A615-57D9D56B4989}" srcOrd="1" destOrd="0" presId="urn:microsoft.com/office/officeart/2005/8/layout/cycle2"/>
    <dgm:cxn modelId="{3A0A2D82-5364-4997-B011-0A7318E7AC40}" type="presOf" srcId="{97EB162D-9DA9-4C43-A37E-3A9896FD6DD2}" destId="{031A05A2-271F-468F-8487-F5BA8032D06C}" srcOrd="0" destOrd="0" presId="urn:microsoft.com/office/officeart/2005/8/layout/cycle2"/>
    <dgm:cxn modelId="{5B746038-1F14-468F-9119-5DA5D888E5F7}" type="presOf" srcId="{44F007C9-E80B-4B69-A66D-D5B8B44BDC65}" destId="{1FB98E5A-1297-4DDE-AFC4-3B59C6F417BF}" srcOrd="0" destOrd="0" presId="urn:microsoft.com/office/officeart/2005/8/layout/cycle2"/>
    <dgm:cxn modelId="{E1A8B590-6D19-484C-BB15-3EA09A472C00}" type="presOf" srcId="{EBAF58AD-EF2E-4772-95C9-BCE851C2E9DF}" destId="{7541C9E0-E3F7-47AA-BE57-837AFEBF9B0C}" srcOrd="0" destOrd="0" presId="urn:microsoft.com/office/officeart/2005/8/layout/cycle2"/>
    <dgm:cxn modelId="{6F217E6E-B657-49CF-9EDB-5AF17290E5F6}" srcId="{BC61E697-7B5E-4AE8-AF7D-42B67D0FE371}" destId="{55C2C9A4-5B21-4DFF-BAC4-F72C6EDB1CC8}" srcOrd="4" destOrd="0" parTransId="{9150907C-4DC6-4D1D-A09B-73759B7D1C20}" sibTransId="{44F007C9-E80B-4B69-A66D-D5B8B44BDC65}"/>
    <dgm:cxn modelId="{1A473AC3-A906-4272-8E64-2C4F16B9B2C2}" type="presOf" srcId="{55C2C9A4-5B21-4DFF-BAC4-F72C6EDB1CC8}" destId="{87EA9766-2F83-4F7C-B4F6-2A1E2A564B2D}" srcOrd="0" destOrd="0" presId="urn:microsoft.com/office/officeart/2005/8/layout/cycle2"/>
    <dgm:cxn modelId="{D547FC3D-AC77-4CEA-8A7E-E0ED42C8A54E}" type="presOf" srcId="{45ECD69B-C965-45E1-AD0C-A28AABBBEFD0}" destId="{0B877B6E-FF22-4871-9110-BD6977AD376C}" srcOrd="0" destOrd="0" presId="urn:microsoft.com/office/officeart/2005/8/layout/cycle2"/>
    <dgm:cxn modelId="{0DE88BB9-D8A3-4B4F-BF8D-F46257A8AD91}" srcId="{BC61E697-7B5E-4AE8-AF7D-42B67D0FE371}" destId="{3DB1EECA-EC79-4779-82FB-925BB156C46E}" srcOrd="5" destOrd="0" parTransId="{789F3DEC-199E-4982-A9B1-4319722ABDC0}" sibTransId="{EBAF58AD-EF2E-4772-95C9-BCE851C2E9DF}"/>
    <dgm:cxn modelId="{9072F375-19E1-47DC-91F2-8FF0D15878A2}" type="presOf" srcId="{45ECD69B-C965-45E1-AD0C-A28AABBBEFD0}" destId="{B319A32D-8189-43C3-80E7-2E0DB435B0A9}" srcOrd="1" destOrd="0" presId="urn:microsoft.com/office/officeart/2005/8/layout/cycle2"/>
    <dgm:cxn modelId="{39B9D9F7-1288-437F-B110-C0FF8839D062}" type="presOf" srcId="{EBAD3CEF-C34F-49D3-8412-FF6D665B0F6D}" destId="{C616AD96-9E5B-400A-97B7-A462943392B3}" srcOrd="0" destOrd="0" presId="urn:microsoft.com/office/officeart/2005/8/layout/cycle2"/>
    <dgm:cxn modelId="{4CD070D2-1445-482D-A2F3-10C62532C5AA}" type="presOf" srcId="{EBAF58AD-EF2E-4772-95C9-BCE851C2E9DF}" destId="{B106A000-B914-41AE-BE8B-B60CAA92823F}" srcOrd="1" destOrd="0" presId="urn:microsoft.com/office/officeart/2005/8/layout/cycle2"/>
    <dgm:cxn modelId="{85D91745-EECA-4F42-8398-A498AC24083D}" srcId="{BC61E697-7B5E-4AE8-AF7D-42B67D0FE371}" destId="{97EB162D-9DA9-4C43-A37E-3A9896FD6DD2}" srcOrd="0" destOrd="0" parTransId="{983F45CD-3EA2-480D-A2BF-F23DAB6C501C}" sibTransId="{EBAD3CEF-C34F-49D3-8412-FF6D665B0F6D}"/>
    <dgm:cxn modelId="{F6270652-98A3-477D-9BB9-FA4481B69D79}" type="presOf" srcId="{96EE773F-12A2-4FE7-B3D7-D40AFD9FAAD9}" destId="{1E61CA1F-B3E1-4A3B-956B-3861DDB0D568}" srcOrd="0" destOrd="0" presId="urn:microsoft.com/office/officeart/2005/8/layout/cycle2"/>
    <dgm:cxn modelId="{BE79D86E-5B1F-494D-B3DE-403656F9F8A3}" srcId="{BC61E697-7B5E-4AE8-AF7D-42B67D0FE371}" destId="{A55B3CA1-2756-4E39-89B1-E06B979BF801}" srcOrd="1" destOrd="0" parTransId="{9E6E5DC3-4570-49E7-9DCC-D92D0D63C887}" sibTransId="{ABC76BB9-F967-401E-B595-76DF9EDC6D90}"/>
    <dgm:cxn modelId="{4D1F991D-37CE-4951-B534-83B4AF98F6E1}" type="presOf" srcId="{3DB1EECA-EC79-4779-82FB-925BB156C46E}" destId="{25F7360D-47EE-4761-926E-0A47C1173203}" srcOrd="0" destOrd="0" presId="urn:microsoft.com/office/officeart/2005/8/layout/cycle2"/>
    <dgm:cxn modelId="{497C9EFF-9360-4567-94AC-9758A57DE1B4}" srcId="{BC61E697-7B5E-4AE8-AF7D-42B67D0FE371}" destId="{A4734143-5499-4D1D-A391-CC8F7E74D3BA}" srcOrd="2" destOrd="0" parTransId="{A52E0212-36C1-42E6-820B-1169FE10C876}" sibTransId="{45ECD69B-C965-45E1-AD0C-A28AABBBEFD0}"/>
    <dgm:cxn modelId="{B1786937-D6B8-4B6E-9CE3-F6CEEE662B38}" type="presOf" srcId="{7B325BD5-0870-40F4-A84A-A50C4A7884EF}" destId="{C136E58C-4A12-4DF7-8F0F-F5419AF679C2}" srcOrd="1" destOrd="0" presId="urn:microsoft.com/office/officeart/2005/8/layout/cycle2"/>
    <dgm:cxn modelId="{A9D6EDA6-0A30-4EB4-B627-5168BA7723B7}" srcId="{BC61E697-7B5E-4AE8-AF7D-42B67D0FE371}" destId="{96EE773F-12A2-4FE7-B3D7-D40AFD9FAAD9}" srcOrd="3" destOrd="0" parTransId="{1D88C628-DD34-4C66-93F2-83D7E0587001}" sibTransId="{7B325BD5-0870-40F4-A84A-A50C4A7884EF}"/>
    <dgm:cxn modelId="{DBFBA0FB-EF1E-4429-BD4F-C83DBC892AE1}" type="presOf" srcId="{A4734143-5499-4D1D-A391-CC8F7E74D3BA}" destId="{973651B7-92A1-46D7-8907-BB1052AD7DC0}" srcOrd="0" destOrd="0" presId="urn:microsoft.com/office/officeart/2005/8/layout/cycle2"/>
    <dgm:cxn modelId="{F14515B3-9943-44A4-83BD-1B3A0F5F4593}" type="presOf" srcId="{7B325BD5-0870-40F4-A84A-A50C4A7884EF}" destId="{8B395104-8FFC-4FD2-A15C-EF08D7531118}" srcOrd="0" destOrd="0" presId="urn:microsoft.com/office/officeart/2005/8/layout/cycle2"/>
    <dgm:cxn modelId="{1B6E2FBA-3400-4796-B06A-F73D7215D207}" type="presOf" srcId="{ABC76BB9-F967-401E-B595-76DF9EDC6D90}" destId="{4B650B0B-1A92-4F87-ADFE-FDBED885AFE1}" srcOrd="1" destOrd="0" presId="urn:microsoft.com/office/officeart/2005/8/layout/cycle2"/>
    <dgm:cxn modelId="{2D5A0235-AF0C-4919-BF06-886A2AFD17FF}" type="presOf" srcId="{BC61E697-7B5E-4AE8-AF7D-42B67D0FE371}" destId="{D6BB78F4-1FD8-44B9-84F4-12B1E45E06F5}" srcOrd="0" destOrd="0" presId="urn:microsoft.com/office/officeart/2005/8/layout/cycle2"/>
    <dgm:cxn modelId="{A2F06BBA-4BCB-4FD4-BFAE-3BD1D97FE5B1}" type="presParOf" srcId="{D6BB78F4-1FD8-44B9-84F4-12B1E45E06F5}" destId="{031A05A2-271F-468F-8487-F5BA8032D06C}" srcOrd="0" destOrd="0" presId="urn:microsoft.com/office/officeart/2005/8/layout/cycle2"/>
    <dgm:cxn modelId="{3C533F28-1B61-4DAB-9A5F-633BAAEE77A9}" type="presParOf" srcId="{D6BB78F4-1FD8-44B9-84F4-12B1E45E06F5}" destId="{C616AD96-9E5B-400A-97B7-A462943392B3}" srcOrd="1" destOrd="0" presId="urn:microsoft.com/office/officeart/2005/8/layout/cycle2"/>
    <dgm:cxn modelId="{37DD9383-C6FC-4DEA-B2CA-024DC3537DBD}" type="presParOf" srcId="{C616AD96-9E5B-400A-97B7-A462943392B3}" destId="{4F2A8387-FCB4-4D88-AA1F-D2EB26345853}" srcOrd="0" destOrd="0" presId="urn:microsoft.com/office/officeart/2005/8/layout/cycle2"/>
    <dgm:cxn modelId="{E6E1EA72-4642-47C7-B2BC-FC79F0F74B28}" type="presParOf" srcId="{D6BB78F4-1FD8-44B9-84F4-12B1E45E06F5}" destId="{E53CCB7A-D7C6-495C-9B6F-B63B9F1BEA0A}" srcOrd="2" destOrd="0" presId="urn:microsoft.com/office/officeart/2005/8/layout/cycle2"/>
    <dgm:cxn modelId="{92E440D9-0738-4DD0-8D25-907D98B97AB3}" type="presParOf" srcId="{D6BB78F4-1FD8-44B9-84F4-12B1E45E06F5}" destId="{924D3AE8-6F03-4997-9F06-F183096BC1F5}" srcOrd="3" destOrd="0" presId="urn:microsoft.com/office/officeart/2005/8/layout/cycle2"/>
    <dgm:cxn modelId="{AE4D2F07-6999-495C-9520-8CCEADED0BCF}" type="presParOf" srcId="{924D3AE8-6F03-4997-9F06-F183096BC1F5}" destId="{4B650B0B-1A92-4F87-ADFE-FDBED885AFE1}" srcOrd="0" destOrd="0" presId="urn:microsoft.com/office/officeart/2005/8/layout/cycle2"/>
    <dgm:cxn modelId="{87C4AEAA-D610-4279-9C74-E612C8B789F7}" type="presParOf" srcId="{D6BB78F4-1FD8-44B9-84F4-12B1E45E06F5}" destId="{973651B7-92A1-46D7-8907-BB1052AD7DC0}" srcOrd="4" destOrd="0" presId="urn:microsoft.com/office/officeart/2005/8/layout/cycle2"/>
    <dgm:cxn modelId="{9AB179AC-3E66-49A6-AA4D-FAA530CFF3D5}" type="presParOf" srcId="{D6BB78F4-1FD8-44B9-84F4-12B1E45E06F5}" destId="{0B877B6E-FF22-4871-9110-BD6977AD376C}" srcOrd="5" destOrd="0" presId="urn:microsoft.com/office/officeart/2005/8/layout/cycle2"/>
    <dgm:cxn modelId="{9836C1B0-BB5A-4D4D-BD26-68A3AD9D2D01}" type="presParOf" srcId="{0B877B6E-FF22-4871-9110-BD6977AD376C}" destId="{B319A32D-8189-43C3-80E7-2E0DB435B0A9}" srcOrd="0" destOrd="0" presId="urn:microsoft.com/office/officeart/2005/8/layout/cycle2"/>
    <dgm:cxn modelId="{F5B40E81-6771-4C5E-89EA-59D4EBFDE776}" type="presParOf" srcId="{D6BB78F4-1FD8-44B9-84F4-12B1E45E06F5}" destId="{1E61CA1F-B3E1-4A3B-956B-3861DDB0D568}" srcOrd="6" destOrd="0" presId="urn:microsoft.com/office/officeart/2005/8/layout/cycle2"/>
    <dgm:cxn modelId="{EA299FBB-003F-4B1E-8E8A-E42DE1C53CCF}" type="presParOf" srcId="{D6BB78F4-1FD8-44B9-84F4-12B1E45E06F5}" destId="{8B395104-8FFC-4FD2-A15C-EF08D7531118}" srcOrd="7" destOrd="0" presId="urn:microsoft.com/office/officeart/2005/8/layout/cycle2"/>
    <dgm:cxn modelId="{71097435-D44C-4476-86DE-A8950E8ACBD8}" type="presParOf" srcId="{8B395104-8FFC-4FD2-A15C-EF08D7531118}" destId="{C136E58C-4A12-4DF7-8F0F-F5419AF679C2}" srcOrd="0" destOrd="0" presId="urn:microsoft.com/office/officeart/2005/8/layout/cycle2"/>
    <dgm:cxn modelId="{BA30462E-BDDC-490C-BECC-1FE21DF5A380}" type="presParOf" srcId="{D6BB78F4-1FD8-44B9-84F4-12B1E45E06F5}" destId="{87EA9766-2F83-4F7C-B4F6-2A1E2A564B2D}" srcOrd="8" destOrd="0" presId="urn:microsoft.com/office/officeart/2005/8/layout/cycle2"/>
    <dgm:cxn modelId="{CC9E2857-CD20-4CB0-B984-97E014592113}" type="presParOf" srcId="{D6BB78F4-1FD8-44B9-84F4-12B1E45E06F5}" destId="{1FB98E5A-1297-4DDE-AFC4-3B59C6F417BF}" srcOrd="9" destOrd="0" presId="urn:microsoft.com/office/officeart/2005/8/layout/cycle2"/>
    <dgm:cxn modelId="{D0DC5A29-4F95-4824-9E09-FF211630E23D}" type="presParOf" srcId="{1FB98E5A-1297-4DDE-AFC4-3B59C6F417BF}" destId="{67D36E93-B118-4D12-A615-57D9D56B4989}" srcOrd="0" destOrd="0" presId="urn:microsoft.com/office/officeart/2005/8/layout/cycle2"/>
    <dgm:cxn modelId="{5FEBA4F5-C5D3-4E8F-B556-D663978D1FF2}" type="presParOf" srcId="{D6BB78F4-1FD8-44B9-84F4-12B1E45E06F5}" destId="{25F7360D-47EE-4761-926E-0A47C1173203}" srcOrd="10" destOrd="0" presId="urn:microsoft.com/office/officeart/2005/8/layout/cycle2"/>
    <dgm:cxn modelId="{3D391C42-9F2B-4677-819D-54B0BFD3B51F}" type="presParOf" srcId="{D6BB78F4-1FD8-44B9-84F4-12B1E45E06F5}" destId="{7541C9E0-E3F7-47AA-BE57-837AFEBF9B0C}" srcOrd="11" destOrd="0" presId="urn:microsoft.com/office/officeart/2005/8/layout/cycle2"/>
    <dgm:cxn modelId="{57EE9FFE-D7F6-4C99-9784-67CEE7BA097D}" type="presParOf" srcId="{7541C9E0-E3F7-47AA-BE57-837AFEBF9B0C}" destId="{B106A000-B914-41AE-BE8B-B60CAA92823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0A94F38-E770-4AB5-8F8B-A222B064AF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C4FD65F-0306-447E-98A8-D489FC997F63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DD53B9B7-BC8C-4E34-A280-ECD1C93FBEAE}" type="parTrans" cxnId="{9C0CE1B9-3257-423A-B888-6CF6415F7E81}">
      <dgm:prSet/>
      <dgm:spPr/>
      <dgm:t>
        <a:bodyPr/>
        <a:lstStyle/>
        <a:p>
          <a:endParaRPr lang="cs-CZ"/>
        </a:p>
      </dgm:t>
    </dgm:pt>
    <dgm:pt modelId="{F731E6FF-C2D2-4010-B782-3E9BB4D0CDDF}" type="sibTrans" cxnId="{9C0CE1B9-3257-423A-B888-6CF6415F7E81}">
      <dgm:prSet/>
      <dgm:spPr/>
      <dgm:t>
        <a:bodyPr/>
        <a:lstStyle/>
        <a:p>
          <a:endParaRPr lang="cs-CZ"/>
        </a:p>
      </dgm:t>
    </dgm:pt>
    <dgm:pt modelId="{6CB7788F-1029-4410-B4DE-B5D9EBA2FEE2}">
      <dgm:prSet phldrT="[Text]"/>
      <dgm:spPr/>
      <dgm:t>
        <a:bodyPr/>
        <a:lstStyle/>
        <a:p>
          <a:r>
            <a:rPr lang="cs-CZ" dirty="0" smtClean="0"/>
            <a:t>ř</a:t>
          </a:r>
          <a:endParaRPr lang="cs-CZ" dirty="0"/>
        </a:p>
      </dgm:t>
    </dgm:pt>
    <dgm:pt modelId="{C03468E8-1A0F-49F6-AB2F-80609611E5C5}" type="parTrans" cxnId="{4CA5CEE4-D1A2-4CF5-8828-2563A576AC01}">
      <dgm:prSet/>
      <dgm:spPr/>
      <dgm:t>
        <a:bodyPr/>
        <a:lstStyle/>
        <a:p>
          <a:endParaRPr lang="cs-CZ"/>
        </a:p>
      </dgm:t>
    </dgm:pt>
    <dgm:pt modelId="{AB79A382-901E-4ADC-859A-D7CE7B6B50D0}" type="sibTrans" cxnId="{4CA5CEE4-D1A2-4CF5-8828-2563A576AC01}">
      <dgm:prSet/>
      <dgm:spPr/>
      <dgm:t>
        <a:bodyPr/>
        <a:lstStyle/>
        <a:p>
          <a:endParaRPr lang="cs-CZ"/>
        </a:p>
      </dgm:t>
    </dgm:pt>
    <dgm:pt modelId="{4E77902A-625B-4F76-9238-E7C2F19293BC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78008203-0BDF-4CE3-80C5-D3FCF74C0BB6}" type="parTrans" cxnId="{FEF4206F-F6BC-44D5-B005-51B93EB390FC}">
      <dgm:prSet/>
      <dgm:spPr/>
      <dgm:t>
        <a:bodyPr/>
        <a:lstStyle/>
        <a:p>
          <a:endParaRPr lang="cs-CZ"/>
        </a:p>
      </dgm:t>
    </dgm:pt>
    <dgm:pt modelId="{8BF95E22-8D02-47C1-8197-A762CE92916B}" type="sibTrans" cxnId="{FEF4206F-F6BC-44D5-B005-51B93EB390FC}">
      <dgm:prSet/>
      <dgm:spPr/>
      <dgm:t>
        <a:bodyPr/>
        <a:lstStyle/>
        <a:p>
          <a:endParaRPr lang="cs-CZ"/>
        </a:p>
      </dgm:t>
    </dgm:pt>
    <dgm:pt modelId="{79B00C03-6090-40B0-88DC-F3D4C3182B8C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2DA9C190-8F91-4391-B9AC-AA790B2A293C}" type="parTrans" cxnId="{CE41F2B8-94D2-40D6-AB98-AB9DFE23422B}">
      <dgm:prSet/>
      <dgm:spPr/>
      <dgm:t>
        <a:bodyPr/>
        <a:lstStyle/>
        <a:p>
          <a:endParaRPr lang="cs-CZ"/>
        </a:p>
      </dgm:t>
    </dgm:pt>
    <dgm:pt modelId="{CFA546DA-A786-4C24-BB71-4CC3F2AE0F01}" type="sibTrans" cxnId="{CE41F2B8-94D2-40D6-AB98-AB9DFE23422B}">
      <dgm:prSet/>
      <dgm:spPr/>
      <dgm:t>
        <a:bodyPr/>
        <a:lstStyle/>
        <a:p>
          <a:endParaRPr lang="cs-CZ"/>
        </a:p>
      </dgm:t>
    </dgm:pt>
    <dgm:pt modelId="{B6C6876A-F8DB-44E6-90F2-883A4B4CC045}">
      <dgm:prSet phldrT="[Text]"/>
      <dgm:spPr/>
      <dgm:t>
        <a:bodyPr/>
        <a:lstStyle/>
        <a:p>
          <a:r>
            <a:rPr lang="cs-CZ" dirty="0" smtClean="0"/>
            <a:t>í</a:t>
          </a:r>
          <a:endParaRPr lang="cs-CZ" dirty="0"/>
        </a:p>
      </dgm:t>
    </dgm:pt>
    <dgm:pt modelId="{15F54400-890D-42BC-9AF4-0F5AC60E5ABF}" type="parTrans" cxnId="{DB9FE85A-EDEC-4368-AFF2-9475F1BAF994}">
      <dgm:prSet/>
      <dgm:spPr/>
      <dgm:t>
        <a:bodyPr/>
        <a:lstStyle/>
        <a:p>
          <a:endParaRPr lang="cs-CZ"/>
        </a:p>
      </dgm:t>
    </dgm:pt>
    <dgm:pt modelId="{E4A95A46-26D1-403F-A64C-A6B552D3D90E}" type="sibTrans" cxnId="{DB9FE85A-EDEC-4368-AFF2-9475F1BAF994}">
      <dgm:prSet/>
      <dgm:spPr/>
      <dgm:t>
        <a:bodyPr/>
        <a:lstStyle/>
        <a:p>
          <a:endParaRPr lang="cs-CZ"/>
        </a:p>
      </dgm:t>
    </dgm:pt>
    <dgm:pt modelId="{7470F215-1271-4557-81B9-1FB24350F55D}" type="pres">
      <dgm:prSet presAssocID="{D0A94F38-E770-4AB5-8F8B-A222B064AF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6FD5C89-963B-4ED9-814F-9EC4D9BAFDF6}" type="pres">
      <dgm:prSet presAssocID="{5C4FD65F-0306-447E-98A8-D489FC997F6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ABD52B-05F0-4B36-8CC2-58534A72FAA0}" type="pres">
      <dgm:prSet presAssocID="{F731E6FF-C2D2-4010-B782-3E9BB4D0CDDF}" presName="sibTrans" presStyleLbl="sibTrans2D1" presStyleIdx="0" presStyleCnt="5"/>
      <dgm:spPr/>
      <dgm:t>
        <a:bodyPr/>
        <a:lstStyle/>
        <a:p>
          <a:endParaRPr lang="cs-CZ"/>
        </a:p>
      </dgm:t>
    </dgm:pt>
    <dgm:pt modelId="{04A50678-37C2-4A4C-89C1-51B66E83B88C}" type="pres">
      <dgm:prSet presAssocID="{F731E6FF-C2D2-4010-B782-3E9BB4D0CDDF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21B4C91C-5358-4D01-8077-15251BA43F80}" type="pres">
      <dgm:prSet presAssocID="{6CB7788F-1029-4410-B4DE-B5D9EBA2FEE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93B2A5-B256-40BE-A5A0-DE156DF99F51}" type="pres">
      <dgm:prSet presAssocID="{AB79A382-901E-4ADC-859A-D7CE7B6B50D0}" presName="sibTrans" presStyleLbl="sibTrans2D1" presStyleIdx="1" presStyleCnt="5"/>
      <dgm:spPr/>
      <dgm:t>
        <a:bodyPr/>
        <a:lstStyle/>
        <a:p>
          <a:endParaRPr lang="cs-CZ"/>
        </a:p>
      </dgm:t>
    </dgm:pt>
    <dgm:pt modelId="{3A7D1364-BE52-4453-AEE1-0EECAE052580}" type="pres">
      <dgm:prSet presAssocID="{AB79A382-901E-4ADC-859A-D7CE7B6B50D0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C916DD80-FF9E-47B5-AA49-34E55B9A56C2}" type="pres">
      <dgm:prSet presAssocID="{4E77902A-625B-4F76-9238-E7C2F19293B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4D805B-57DB-4A34-BF2C-B608A7252D76}" type="pres">
      <dgm:prSet presAssocID="{8BF95E22-8D02-47C1-8197-A762CE92916B}" presName="sibTrans" presStyleLbl="sibTrans2D1" presStyleIdx="2" presStyleCnt="5"/>
      <dgm:spPr/>
      <dgm:t>
        <a:bodyPr/>
        <a:lstStyle/>
        <a:p>
          <a:endParaRPr lang="cs-CZ"/>
        </a:p>
      </dgm:t>
    </dgm:pt>
    <dgm:pt modelId="{C2C03D00-0B73-4907-A50D-6909FA0374A8}" type="pres">
      <dgm:prSet presAssocID="{8BF95E22-8D02-47C1-8197-A762CE92916B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665652CD-3B61-489B-BE99-5AA3E32091D6}" type="pres">
      <dgm:prSet presAssocID="{79B00C03-6090-40B0-88DC-F3D4C3182B8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4EF60C-1074-4760-97A7-9F3C2C3F4B11}" type="pres">
      <dgm:prSet presAssocID="{CFA546DA-A786-4C24-BB71-4CC3F2AE0F01}" presName="sibTrans" presStyleLbl="sibTrans2D1" presStyleIdx="3" presStyleCnt="5"/>
      <dgm:spPr/>
      <dgm:t>
        <a:bodyPr/>
        <a:lstStyle/>
        <a:p>
          <a:endParaRPr lang="cs-CZ"/>
        </a:p>
      </dgm:t>
    </dgm:pt>
    <dgm:pt modelId="{BFE8B23F-876B-4222-9601-36B5C8B720CE}" type="pres">
      <dgm:prSet presAssocID="{CFA546DA-A786-4C24-BB71-4CC3F2AE0F01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8E0B9302-6DAA-4EC1-9247-8AF4BCE5813A}" type="pres">
      <dgm:prSet presAssocID="{B6C6876A-F8DB-44E6-90F2-883A4B4CC04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3462C8-0C8B-4B0C-BABC-50FB57774141}" type="pres">
      <dgm:prSet presAssocID="{E4A95A46-26D1-403F-A64C-A6B552D3D90E}" presName="sibTrans" presStyleLbl="sibTrans2D1" presStyleIdx="4" presStyleCnt="5"/>
      <dgm:spPr/>
      <dgm:t>
        <a:bodyPr/>
        <a:lstStyle/>
        <a:p>
          <a:endParaRPr lang="cs-CZ"/>
        </a:p>
      </dgm:t>
    </dgm:pt>
    <dgm:pt modelId="{9D760A2E-1BDB-4571-83F0-2DCD3740632A}" type="pres">
      <dgm:prSet presAssocID="{E4A95A46-26D1-403F-A64C-A6B552D3D90E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DB9FE85A-EDEC-4368-AFF2-9475F1BAF994}" srcId="{D0A94F38-E770-4AB5-8F8B-A222B064AF4B}" destId="{B6C6876A-F8DB-44E6-90F2-883A4B4CC045}" srcOrd="4" destOrd="0" parTransId="{15F54400-890D-42BC-9AF4-0F5AC60E5ABF}" sibTransId="{E4A95A46-26D1-403F-A64C-A6B552D3D90E}"/>
    <dgm:cxn modelId="{C1CB2708-F5CA-4E7B-BAD6-19EBE48549F3}" type="presOf" srcId="{4E77902A-625B-4F76-9238-E7C2F19293BC}" destId="{C916DD80-FF9E-47B5-AA49-34E55B9A56C2}" srcOrd="0" destOrd="0" presId="urn:microsoft.com/office/officeart/2005/8/layout/cycle2"/>
    <dgm:cxn modelId="{5721144B-6CCF-4B4A-95C4-DF352D26BD5B}" type="presOf" srcId="{79B00C03-6090-40B0-88DC-F3D4C3182B8C}" destId="{665652CD-3B61-489B-BE99-5AA3E32091D6}" srcOrd="0" destOrd="0" presId="urn:microsoft.com/office/officeart/2005/8/layout/cycle2"/>
    <dgm:cxn modelId="{A1B9BEEC-13CF-4F1A-BF87-6254EF418A46}" type="presOf" srcId="{8BF95E22-8D02-47C1-8197-A762CE92916B}" destId="{C2C03D00-0B73-4907-A50D-6909FA0374A8}" srcOrd="1" destOrd="0" presId="urn:microsoft.com/office/officeart/2005/8/layout/cycle2"/>
    <dgm:cxn modelId="{F468511B-D3B8-43AD-8474-4746CB8A8C6C}" type="presOf" srcId="{CFA546DA-A786-4C24-BB71-4CC3F2AE0F01}" destId="{BFE8B23F-876B-4222-9601-36B5C8B720CE}" srcOrd="1" destOrd="0" presId="urn:microsoft.com/office/officeart/2005/8/layout/cycle2"/>
    <dgm:cxn modelId="{B2E00A57-59BD-4CB7-AE19-0B223AA10A12}" type="presOf" srcId="{E4A95A46-26D1-403F-A64C-A6B552D3D90E}" destId="{2E3462C8-0C8B-4B0C-BABC-50FB57774141}" srcOrd="0" destOrd="0" presId="urn:microsoft.com/office/officeart/2005/8/layout/cycle2"/>
    <dgm:cxn modelId="{F6312738-C065-41EE-9274-751AB6E07285}" type="presOf" srcId="{8BF95E22-8D02-47C1-8197-A762CE92916B}" destId="{244D805B-57DB-4A34-BF2C-B608A7252D76}" srcOrd="0" destOrd="0" presId="urn:microsoft.com/office/officeart/2005/8/layout/cycle2"/>
    <dgm:cxn modelId="{CE41F2B8-94D2-40D6-AB98-AB9DFE23422B}" srcId="{D0A94F38-E770-4AB5-8F8B-A222B064AF4B}" destId="{79B00C03-6090-40B0-88DC-F3D4C3182B8C}" srcOrd="3" destOrd="0" parTransId="{2DA9C190-8F91-4391-B9AC-AA790B2A293C}" sibTransId="{CFA546DA-A786-4C24-BB71-4CC3F2AE0F01}"/>
    <dgm:cxn modelId="{3427A003-D4FE-4D34-8A87-19733ADA1159}" type="presOf" srcId="{AB79A382-901E-4ADC-859A-D7CE7B6B50D0}" destId="{7F93B2A5-B256-40BE-A5A0-DE156DF99F51}" srcOrd="0" destOrd="0" presId="urn:microsoft.com/office/officeart/2005/8/layout/cycle2"/>
    <dgm:cxn modelId="{DA6C2E21-3DA1-48F2-9406-10B2FFA29ABF}" type="presOf" srcId="{F731E6FF-C2D2-4010-B782-3E9BB4D0CDDF}" destId="{ACABD52B-05F0-4B36-8CC2-58534A72FAA0}" srcOrd="0" destOrd="0" presId="urn:microsoft.com/office/officeart/2005/8/layout/cycle2"/>
    <dgm:cxn modelId="{9C0CE1B9-3257-423A-B888-6CF6415F7E81}" srcId="{D0A94F38-E770-4AB5-8F8B-A222B064AF4B}" destId="{5C4FD65F-0306-447E-98A8-D489FC997F63}" srcOrd="0" destOrd="0" parTransId="{DD53B9B7-BC8C-4E34-A280-ECD1C93FBEAE}" sibTransId="{F731E6FF-C2D2-4010-B782-3E9BB4D0CDDF}"/>
    <dgm:cxn modelId="{BB9C9972-041E-4A88-A377-0D91F8AC57A8}" type="presOf" srcId="{F731E6FF-C2D2-4010-B782-3E9BB4D0CDDF}" destId="{04A50678-37C2-4A4C-89C1-51B66E83B88C}" srcOrd="1" destOrd="0" presId="urn:microsoft.com/office/officeart/2005/8/layout/cycle2"/>
    <dgm:cxn modelId="{24B56E5C-1D24-4A1E-9B8A-1157DADE81F7}" type="presOf" srcId="{AB79A382-901E-4ADC-859A-D7CE7B6B50D0}" destId="{3A7D1364-BE52-4453-AEE1-0EECAE052580}" srcOrd="1" destOrd="0" presId="urn:microsoft.com/office/officeart/2005/8/layout/cycle2"/>
    <dgm:cxn modelId="{22BF2A86-9C35-4286-A80D-3E90FEF3FB15}" type="presOf" srcId="{6CB7788F-1029-4410-B4DE-B5D9EBA2FEE2}" destId="{21B4C91C-5358-4D01-8077-15251BA43F80}" srcOrd="0" destOrd="0" presId="urn:microsoft.com/office/officeart/2005/8/layout/cycle2"/>
    <dgm:cxn modelId="{5DE0305F-E78E-4D5A-9887-F534B3196BB4}" type="presOf" srcId="{CFA546DA-A786-4C24-BB71-4CC3F2AE0F01}" destId="{A34EF60C-1074-4760-97A7-9F3C2C3F4B11}" srcOrd="0" destOrd="0" presId="urn:microsoft.com/office/officeart/2005/8/layout/cycle2"/>
    <dgm:cxn modelId="{0C0C2CA5-F19E-47F6-8A11-595C48A16BA2}" type="presOf" srcId="{E4A95A46-26D1-403F-A64C-A6B552D3D90E}" destId="{9D760A2E-1BDB-4571-83F0-2DCD3740632A}" srcOrd="1" destOrd="0" presId="urn:microsoft.com/office/officeart/2005/8/layout/cycle2"/>
    <dgm:cxn modelId="{F5927FCF-77D4-48DB-AFE5-9C7144EB7A4D}" type="presOf" srcId="{B6C6876A-F8DB-44E6-90F2-883A4B4CC045}" destId="{8E0B9302-6DAA-4EC1-9247-8AF4BCE5813A}" srcOrd="0" destOrd="0" presId="urn:microsoft.com/office/officeart/2005/8/layout/cycle2"/>
    <dgm:cxn modelId="{FEF4206F-F6BC-44D5-B005-51B93EB390FC}" srcId="{D0A94F38-E770-4AB5-8F8B-A222B064AF4B}" destId="{4E77902A-625B-4F76-9238-E7C2F19293BC}" srcOrd="2" destOrd="0" parTransId="{78008203-0BDF-4CE3-80C5-D3FCF74C0BB6}" sibTransId="{8BF95E22-8D02-47C1-8197-A762CE92916B}"/>
    <dgm:cxn modelId="{D18EF8DE-3707-4E7E-9255-2BC4A89B43F8}" type="presOf" srcId="{5C4FD65F-0306-447E-98A8-D489FC997F63}" destId="{E6FD5C89-963B-4ED9-814F-9EC4D9BAFDF6}" srcOrd="0" destOrd="0" presId="urn:microsoft.com/office/officeart/2005/8/layout/cycle2"/>
    <dgm:cxn modelId="{9A42B56D-AD58-4CB8-9765-94273B2C45EA}" type="presOf" srcId="{D0A94F38-E770-4AB5-8F8B-A222B064AF4B}" destId="{7470F215-1271-4557-81B9-1FB24350F55D}" srcOrd="0" destOrd="0" presId="urn:microsoft.com/office/officeart/2005/8/layout/cycle2"/>
    <dgm:cxn modelId="{4CA5CEE4-D1A2-4CF5-8828-2563A576AC01}" srcId="{D0A94F38-E770-4AB5-8F8B-A222B064AF4B}" destId="{6CB7788F-1029-4410-B4DE-B5D9EBA2FEE2}" srcOrd="1" destOrd="0" parTransId="{C03468E8-1A0F-49F6-AB2F-80609611E5C5}" sibTransId="{AB79A382-901E-4ADC-859A-D7CE7B6B50D0}"/>
    <dgm:cxn modelId="{C9243D6B-64C9-470D-B412-357014BBF81C}" type="presParOf" srcId="{7470F215-1271-4557-81B9-1FB24350F55D}" destId="{E6FD5C89-963B-4ED9-814F-9EC4D9BAFDF6}" srcOrd="0" destOrd="0" presId="urn:microsoft.com/office/officeart/2005/8/layout/cycle2"/>
    <dgm:cxn modelId="{04FB37BA-0E5A-4ECE-908E-3B535D3E1A4E}" type="presParOf" srcId="{7470F215-1271-4557-81B9-1FB24350F55D}" destId="{ACABD52B-05F0-4B36-8CC2-58534A72FAA0}" srcOrd="1" destOrd="0" presId="urn:microsoft.com/office/officeart/2005/8/layout/cycle2"/>
    <dgm:cxn modelId="{AB7F4F51-CF00-4657-95B6-8F890F043FF5}" type="presParOf" srcId="{ACABD52B-05F0-4B36-8CC2-58534A72FAA0}" destId="{04A50678-37C2-4A4C-89C1-51B66E83B88C}" srcOrd="0" destOrd="0" presId="urn:microsoft.com/office/officeart/2005/8/layout/cycle2"/>
    <dgm:cxn modelId="{05AAB3FF-D729-44FE-9151-F7B138101401}" type="presParOf" srcId="{7470F215-1271-4557-81B9-1FB24350F55D}" destId="{21B4C91C-5358-4D01-8077-15251BA43F80}" srcOrd="2" destOrd="0" presId="urn:microsoft.com/office/officeart/2005/8/layout/cycle2"/>
    <dgm:cxn modelId="{455702B5-A1E7-4B65-A98D-5460696F3A1A}" type="presParOf" srcId="{7470F215-1271-4557-81B9-1FB24350F55D}" destId="{7F93B2A5-B256-40BE-A5A0-DE156DF99F51}" srcOrd="3" destOrd="0" presId="urn:microsoft.com/office/officeart/2005/8/layout/cycle2"/>
    <dgm:cxn modelId="{7EFEC038-AE97-4C59-898F-0C0295263C76}" type="presParOf" srcId="{7F93B2A5-B256-40BE-A5A0-DE156DF99F51}" destId="{3A7D1364-BE52-4453-AEE1-0EECAE052580}" srcOrd="0" destOrd="0" presId="urn:microsoft.com/office/officeart/2005/8/layout/cycle2"/>
    <dgm:cxn modelId="{A0050C41-5F0F-46EB-9044-520277BBAEB9}" type="presParOf" srcId="{7470F215-1271-4557-81B9-1FB24350F55D}" destId="{C916DD80-FF9E-47B5-AA49-34E55B9A56C2}" srcOrd="4" destOrd="0" presId="urn:microsoft.com/office/officeart/2005/8/layout/cycle2"/>
    <dgm:cxn modelId="{E756F19B-C27E-43DE-AEAC-21650684566D}" type="presParOf" srcId="{7470F215-1271-4557-81B9-1FB24350F55D}" destId="{244D805B-57DB-4A34-BF2C-B608A7252D76}" srcOrd="5" destOrd="0" presId="urn:microsoft.com/office/officeart/2005/8/layout/cycle2"/>
    <dgm:cxn modelId="{367BCDBA-3BB7-4AB9-8512-3519D64BBBE1}" type="presParOf" srcId="{244D805B-57DB-4A34-BF2C-B608A7252D76}" destId="{C2C03D00-0B73-4907-A50D-6909FA0374A8}" srcOrd="0" destOrd="0" presId="urn:microsoft.com/office/officeart/2005/8/layout/cycle2"/>
    <dgm:cxn modelId="{11921602-FB53-4C6D-8948-992B06297E89}" type="presParOf" srcId="{7470F215-1271-4557-81B9-1FB24350F55D}" destId="{665652CD-3B61-489B-BE99-5AA3E32091D6}" srcOrd="6" destOrd="0" presId="urn:microsoft.com/office/officeart/2005/8/layout/cycle2"/>
    <dgm:cxn modelId="{22231575-0BB2-458E-A008-4C80672FB050}" type="presParOf" srcId="{7470F215-1271-4557-81B9-1FB24350F55D}" destId="{A34EF60C-1074-4760-97A7-9F3C2C3F4B11}" srcOrd="7" destOrd="0" presId="urn:microsoft.com/office/officeart/2005/8/layout/cycle2"/>
    <dgm:cxn modelId="{62D9D030-3EF7-4BC4-ACAA-8CADB140FF6F}" type="presParOf" srcId="{A34EF60C-1074-4760-97A7-9F3C2C3F4B11}" destId="{BFE8B23F-876B-4222-9601-36B5C8B720CE}" srcOrd="0" destOrd="0" presId="urn:microsoft.com/office/officeart/2005/8/layout/cycle2"/>
    <dgm:cxn modelId="{ED7A5BD5-FA32-451F-B5A8-A3268757570F}" type="presParOf" srcId="{7470F215-1271-4557-81B9-1FB24350F55D}" destId="{8E0B9302-6DAA-4EC1-9247-8AF4BCE5813A}" srcOrd="8" destOrd="0" presId="urn:microsoft.com/office/officeart/2005/8/layout/cycle2"/>
    <dgm:cxn modelId="{C7149C22-061A-4606-846E-9BCB99C10D18}" type="presParOf" srcId="{7470F215-1271-4557-81B9-1FB24350F55D}" destId="{2E3462C8-0C8B-4B0C-BABC-50FB57774141}" srcOrd="9" destOrd="0" presId="urn:microsoft.com/office/officeart/2005/8/layout/cycle2"/>
    <dgm:cxn modelId="{FB753D39-66E1-450E-BF25-0845B8BC4D77}" type="presParOf" srcId="{2E3462C8-0C8B-4B0C-BABC-50FB57774141}" destId="{9D760A2E-1BDB-4571-83F0-2DCD3740632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55DAF4-FBEF-4F36-BF0D-C9645DD460F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0566F9F-0F05-44E5-94C9-058B5AD95E2C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7F694315-E095-4DB9-BAFD-5FBB58826527}" type="parTrans" cxnId="{A8906428-1F7F-44B2-B567-E8FD0D7FF87D}">
      <dgm:prSet/>
      <dgm:spPr/>
      <dgm:t>
        <a:bodyPr/>
        <a:lstStyle/>
        <a:p>
          <a:endParaRPr lang="cs-CZ"/>
        </a:p>
      </dgm:t>
    </dgm:pt>
    <dgm:pt modelId="{E7EF7FAB-DF93-43D4-A47C-AD72060AF3FB}" type="sibTrans" cxnId="{A8906428-1F7F-44B2-B567-E8FD0D7FF87D}">
      <dgm:prSet/>
      <dgm:spPr/>
      <dgm:t>
        <a:bodyPr/>
        <a:lstStyle/>
        <a:p>
          <a:endParaRPr lang="cs-CZ"/>
        </a:p>
      </dgm:t>
    </dgm:pt>
    <dgm:pt modelId="{B2D8BA6E-65A6-4337-95C7-9A217163F5E8}">
      <dgm:prSet phldrT="[Text]"/>
      <dgm:spPr/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5135C32E-6E23-4B9B-B2A9-E9B21B53DDE9}" type="parTrans" cxnId="{FC9DE6C1-581B-4F3B-A0B4-F24AFCCF4496}">
      <dgm:prSet/>
      <dgm:spPr/>
      <dgm:t>
        <a:bodyPr/>
        <a:lstStyle/>
        <a:p>
          <a:endParaRPr lang="cs-CZ"/>
        </a:p>
      </dgm:t>
    </dgm:pt>
    <dgm:pt modelId="{089C6061-2E38-4B59-9218-7EAD4AFFA182}" type="sibTrans" cxnId="{FC9DE6C1-581B-4F3B-A0B4-F24AFCCF4496}">
      <dgm:prSet/>
      <dgm:spPr/>
      <dgm:t>
        <a:bodyPr/>
        <a:lstStyle/>
        <a:p>
          <a:endParaRPr lang="cs-CZ"/>
        </a:p>
      </dgm:t>
    </dgm:pt>
    <dgm:pt modelId="{8348602C-1D43-4398-92A0-7C5466232D8E}">
      <dgm:prSet phldrT="[Text]"/>
      <dgm:spPr/>
      <dgm:t>
        <a:bodyPr/>
        <a:lstStyle/>
        <a:p>
          <a:r>
            <a:rPr lang="cs-CZ" dirty="0" smtClean="0"/>
            <a:t>i</a:t>
          </a:r>
          <a:endParaRPr lang="cs-CZ" dirty="0"/>
        </a:p>
      </dgm:t>
    </dgm:pt>
    <dgm:pt modelId="{B763175C-AF02-40EF-B175-6872F8CEC3C6}" type="parTrans" cxnId="{4A95CFA7-4EA2-498D-BA8E-74167D4D5625}">
      <dgm:prSet/>
      <dgm:spPr/>
      <dgm:t>
        <a:bodyPr/>
        <a:lstStyle/>
        <a:p>
          <a:endParaRPr lang="cs-CZ"/>
        </a:p>
      </dgm:t>
    </dgm:pt>
    <dgm:pt modelId="{6FC88D4E-FF56-4EE2-ADAB-06CF433A0844}" type="sibTrans" cxnId="{4A95CFA7-4EA2-498D-BA8E-74167D4D5625}">
      <dgm:prSet/>
      <dgm:spPr/>
      <dgm:t>
        <a:bodyPr/>
        <a:lstStyle/>
        <a:p>
          <a:endParaRPr lang="cs-CZ"/>
        </a:p>
      </dgm:t>
    </dgm:pt>
    <dgm:pt modelId="{28270F87-C3CE-459F-8732-8B6DD2CAD479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48ED6E12-DBED-4145-9545-369CC024BA48}" type="parTrans" cxnId="{53B29DC4-E7A9-4FC6-B483-A51EF3C58CF6}">
      <dgm:prSet/>
      <dgm:spPr/>
      <dgm:t>
        <a:bodyPr/>
        <a:lstStyle/>
        <a:p>
          <a:endParaRPr lang="cs-CZ"/>
        </a:p>
      </dgm:t>
    </dgm:pt>
    <dgm:pt modelId="{E68B4177-0DEB-4E09-AB20-A2D8495F9515}" type="sibTrans" cxnId="{53B29DC4-E7A9-4FC6-B483-A51EF3C58CF6}">
      <dgm:prSet/>
      <dgm:spPr/>
      <dgm:t>
        <a:bodyPr/>
        <a:lstStyle/>
        <a:p>
          <a:endParaRPr lang="cs-CZ"/>
        </a:p>
      </dgm:t>
    </dgm:pt>
    <dgm:pt modelId="{A34F18E7-22C8-4DE7-8AAE-2519176DA71D}">
      <dgm:prSet phldrT="[Text]"/>
      <dgm:spPr/>
      <dgm:t>
        <a:bodyPr/>
        <a:lstStyle/>
        <a:p>
          <a:r>
            <a:rPr lang="cs-CZ" dirty="0" smtClean="0"/>
            <a:t>í</a:t>
          </a:r>
          <a:endParaRPr lang="cs-CZ" dirty="0"/>
        </a:p>
      </dgm:t>
    </dgm:pt>
    <dgm:pt modelId="{2EBA89DC-1746-4705-8709-87DB91AD482B}" type="parTrans" cxnId="{DAC40A96-A45F-4350-A6EB-42764085D259}">
      <dgm:prSet/>
      <dgm:spPr/>
      <dgm:t>
        <a:bodyPr/>
        <a:lstStyle/>
        <a:p>
          <a:endParaRPr lang="cs-CZ"/>
        </a:p>
      </dgm:t>
    </dgm:pt>
    <dgm:pt modelId="{DAAD8447-2E3E-4534-99F9-057BDB344D57}" type="sibTrans" cxnId="{DAC40A96-A45F-4350-A6EB-42764085D259}">
      <dgm:prSet/>
      <dgm:spPr/>
      <dgm:t>
        <a:bodyPr/>
        <a:lstStyle/>
        <a:p>
          <a:endParaRPr lang="cs-CZ"/>
        </a:p>
      </dgm:t>
    </dgm:pt>
    <dgm:pt modelId="{157797E8-F784-45A1-8167-DAA144F6385B}" type="pres">
      <dgm:prSet presAssocID="{3055DAF4-FBEF-4F36-BF0D-C9645DD460F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43E30A-B068-4C54-8ACD-ADE2751790FB}" type="pres">
      <dgm:prSet presAssocID="{B0566F9F-0F05-44E5-94C9-058B5AD95E2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D7CD5B-05A5-4FEE-8D5D-EC8B4E3A0116}" type="pres">
      <dgm:prSet presAssocID="{E7EF7FAB-DF93-43D4-A47C-AD72060AF3FB}" presName="sibTrans" presStyleLbl="sibTrans2D1" presStyleIdx="0" presStyleCnt="5"/>
      <dgm:spPr/>
      <dgm:t>
        <a:bodyPr/>
        <a:lstStyle/>
        <a:p>
          <a:endParaRPr lang="cs-CZ"/>
        </a:p>
      </dgm:t>
    </dgm:pt>
    <dgm:pt modelId="{ED501A23-71F0-454B-9851-947506AAC709}" type="pres">
      <dgm:prSet presAssocID="{E7EF7FAB-DF93-43D4-A47C-AD72060AF3FB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B9B5BB09-F466-442E-B365-65DDAA96D42C}" type="pres">
      <dgm:prSet presAssocID="{B2D8BA6E-65A6-4337-95C7-9A217163F5E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241830-4800-4025-9EBC-B862FA587C8E}" type="pres">
      <dgm:prSet presAssocID="{089C6061-2E38-4B59-9218-7EAD4AFFA182}" presName="sibTrans" presStyleLbl="sibTrans2D1" presStyleIdx="1" presStyleCnt="5"/>
      <dgm:spPr/>
      <dgm:t>
        <a:bodyPr/>
        <a:lstStyle/>
        <a:p>
          <a:endParaRPr lang="cs-CZ"/>
        </a:p>
      </dgm:t>
    </dgm:pt>
    <dgm:pt modelId="{21292988-D44A-4FA7-A1B5-4D1EC33ED399}" type="pres">
      <dgm:prSet presAssocID="{089C6061-2E38-4B59-9218-7EAD4AFFA182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970D0FAD-1B90-4432-9892-0E326C76F5EC}" type="pres">
      <dgm:prSet presAssocID="{8348602C-1D43-4398-92A0-7C5466232D8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A7C9F4-428E-46C4-94A1-8C7132FD7C69}" type="pres">
      <dgm:prSet presAssocID="{6FC88D4E-FF56-4EE2-ADAB-06CF433A0844}" presName="sibTrans" presStyleLbl="sibTrans2D1" presStyleIdx="2" presStyleCnt="5"/>
      <dgm:spPr/>
      <dgm:t>
        <a:bodyPr/>
        <a:lstStyle/>
        <a:p>
          <a:endParaRPr lang="cs-CZ"/>
        </a:p>
      </dgm:t>
    </dgm:pt>
    <dgm:pt modelId="{8C91DC45-B2DC-4879-B90D-98333B4E711F}" type="pres">
      <dgm:prSet presAssocID="{6FC88D4E-FF56-4EE2-ADAB-06CF433A0844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7E7527EC-F374-42CF-B73D-9A139D30BE7B}" type="pres">
      <dgm:prSet presAssocID="{28270F87-C3CE-459F-8732-8B6DD2CAD47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4DAB3-7EA9-4635-BA26-05B6ADDA7AC0}" type="pres">
      <dgm:prSet presAssocID="{E68B4177-0DEB-4E09-AB20-A2D8495F9515}" presName="sibTrans" presStyleLbl="sibTrans2D1" presStyleIdx="3" presStyleCnt="5"/>
      <dgm:spPr/>
      <dgm:t>
        <a:bodyPr/>
        <a:lstStyle/>
        <a:p>
          <a:endParaRPr lang="cs-CZ"/>
        </a:p>
      </dgm:t>
    </dgm:pt>
    <dgm:pt modelId="{235463E1-BC11-4BDC-B816-81A04F108EAF}" type="pres">
      <dgm:prSet presAssocID="{E68B4177-0DEB-4E09-AB20-A2D8495F9515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313B7EB5-D08F-4625-A5A3-A8C9796CAB41}" type="pres">
      <dgm:prSet presAssocID="{A34F18E7-22C8-4DE7-8AAE-2519176DA71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28AB798-E6EF-4DFA-B6E6-545B3B7B54E1}" type="pres">
      <dgm:prSet presAssocID="{DAAD8447-2E3E-4534-99F9-057BDB344D57}" presName="sibTrans" presStyleLbl="sibTrans2D1" presStyleIdx="4" presStyleCnt="5"/>
      <dgm:spPr/>
      <dgm:t>
        <a:bodyPr/>
        <a:lstStyle/>
        <a:p>
          <a:endParaRPr lang="cs-CZ"/>
        </a:p>
      </dgm:t>
    </dgm:pt>
    <dgm:pt modelId="{1EA8DC43-F719-46D7-82A0-558B682363D3}" type="pres">
      <dgm:prSet presAssocID="{DAAD8447-2E3E-4534-99F9-057BDB344D57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683236DB-088F-4083-91B6-EA74AF219FFA}" type="presOf" srcId="{3055DAF4-FBEF-4F36-BF0D-C9645DD460F3}" destId="{157797E8-F784-45A1-8167-DAA144F6385B}" srcOrd="0" destOrd="0" presId="urn:microsoft.com/office/officeart/2005/8/layout/cycle2"/>
    <dgm:cxn modelId="{1569815E-8253-42B1-AE1F-C6D5DFDA82E1}" type="presOf" srcId="{E7EF7FAB-DF93-43D4-A47C-AD72060AF3FB}" destId="{FBD7CD5B-05A5-4FEE-8D5D-EC8B4E3A0116}" srcOrd="0" destOrd="0" presId="urn:microsoft.com/office/officeart/2005/8/layout/cycle2"/>
    <dgm:cxn modelId="{FC9DE6C1-581B-4F3B-A0B4-F24AFCCF4496}" srcId="{3055DAF4-FBEF-4F36-BF0D-C9645DD460F3}" destId="{B2D8BA6E-65A6-4337-95C7-9A217163F5E8}" srcOrd="1" destOrd="0" parTransId="{5135C32E-6E23-4B9B-B2A9-E9B21B53DDE9}" sibTransId="{089C6061-2E38-4B59-9218-7EAD4AFFA182}"/>
    <dgm:cxn modelId="{9F0CFF6B-233A-43B5-B24D-44E7F4447DCA}" type="presOf" srcId="{B2D8BA6E-65A6-4337-95C7-9A217163F5E8}" destId="{B9B5BB09-F466-442E-B365-65DDAA96D42C}" srcOrd="0" destOrd="0" presId="urn:microsoft.com/office/officeart/2005/8/layout/cycle2"/>
    <dgm:cxn modelId="{A8906428-1F7F-44B2-B567-E8FD0D7FF87D}" srcId="{3055DAF4-FBEF-4F36-BF0D-C9645DD460F3}" destId="{B0566F9F-0F05-44E5-94C9-058B5AD95E2C}" srcOrd="0" destOrd="0" parTransId="{7F694315-E095-4DB9-BAFD-5FBB58826527}" sibTransId="{E7EF7FAB-DF93-43D4-A47C-AD72060AF3FB}"/>
    <dgm:cxn modelId="{723D66A6-F7DC-45B5-A7FD-73D676C42AE8}" type="presOf" srcId="{DAAD8447-2E3E-4534-99F9-057BDB344D57}" destId="{1EA8DC43-F719-46D7-82A0-558B682363D3}" srcOrd="1" destOrd="0" presId="urn:microsoft.com/office/officeart/2005/8/layout/cycle2"/>
    <dgm:cxn modelId="{DAC40A96-A45F-4350-A6EB-42764085D259}" srcId="{3055DAF4-FBEF-4F36-BF0D-C9645DD460F3}" destId="{A34F18E7-22C8-4DE7-8AAE-2519176DA71D}" srcOrd="4" destOrd="0" parTransId="{2EBA89DC-1746-4705-8709-87DB91AD482B}" sibTransId="{DAAD8447-2E3E-4534-99F9-057BDB344D57}"/>
    <dgm:cxn modelId="{5C638847-AA8A-4BFF-ABDC-E18F5474D38B}" type="presOf" srcId="{6FC88D4E-FF56-4EE2-ADAB-06CF433A0844}" destId="{FAA7C9F4-428E-46C4-94A1-8C7132FD7C69}" srcOrd="0" destOrd="0" presId="urn:microsoft.com/office/officeart/2005/8/layout/cycle2"/>
    <dgm:cxn modelId="{3C819A97-DDA9-4C65-9EDD-296D90E1FB7F}" type="presOf" srcId="{E7EF7FAB-DF93-43D4-A47C-AD72060AF3FB}" destId="{ED501A23-71F0-454B-9851-947506AAC709}" srcOrd="1" destOrd="0" presId="urn:microsoft.com/office/officeart/2005/8/layout/cycle2"/>
    <dgm:cxn modelId="{D820D0D8-D02C-42B5-A92E-B3B871FAB8C1}" type="presOf" srcId="{DAAD8447-2E3E-4534-99F9-057BDB344D57}" destId="{C28AB798-E6EF-4DFA-B6E6-545B3B7B54E1}" srcOrd="0" destOrd="0" presId="urn:microsoft.com/office/officeart/2005/8/layout/cycle2"/>
    <dgm:cxn modelId="{456D0FA4-9452-43A7-87A5-75B9037B61E8}" type="presOf" srcId="{E68B4177-0DEB-4E09-AB20-A2D8495F9515}" destId="{68C4DAB3-7EA9-4635-BA26-05B6ADDA7AC0}" srcOrd="0" destOrd="0" presId="urn:microsoft.com/office/officeart/2005/8/layout/cycle2"/>
    <dgm:cxn modelId="{E3C2E480-7BBB-44EA-9499-3DC118AD55E6}" type="presOf" srcId="{8348602C-1D43-4398-92A0-7C5466232D8E}" destId="{970D0FAD-1B90-4432-9892-0E326C76F5EC}" srcOrd="0" destOrd="0" presId="urn:microsoft.com/office/officeart/2005/8/layout/cycle2"/>
    <dgm:cxn modelId="{7A016C31-A9A8-4E67-9CC9-C393FFE85FC1}" type="presOf" srcId="{089C6061-2E38-4B59-9218-7EAD4AFFA182}" destId="{4A241830-4800-4025-9EBC-B862FA587C8E}" srcOrd="0" destOrd="0" presId="urn:microsoft.com/office/officeart/2005/8/layout/cycle2"/>
    <dgm:cxn modelId="{53B29DC4-E7A9-4FC6-B483-A51EF3C58CF6}" srcId="{3055DAF4-FBEF-4F36-BF0D-C9645DD460F3}" destId="{28270F87-C3CE-459F-8732-8B6DD2CAD479}" srcOrd="3" destOrd="0" parTransId="{48ED6E12-DBED-4145-9545-369CC024BA48}" sibTransId="{E68B4177-0DEB-4E09-AB20-A2D8495F9515}"/>
    <dgm:cxn modelId="{16CFAD7F-14BC-47A2-BF41-25B0C47A8AD2}" type="presOf" srcId="{089C6061-2E38-4B59-9218-7EAD4AFFA182}" destId="{21292988-D44A-4FA7-A1B5-4D1EC33ED399}" srcOrd="1" destOrd="0" presId="urn:microsoft.com/office/officeart/2005/8/layout/cycle2"/>
    <dgm:cxn modelId="{4DC267DF-F235-4E73-BEC9-FC95FEACEE79}" type="presOf" srcId="{28270F87-C3CE-459F-8732-8B6DD2CAD479}" destId="{7E7527EC-F374-42CF-B73D-9A139D30BE7B}" srcOrd="0" destOrd="0" presId="urn:microsoft.com/office/officeart/2005/8/layout/cycle2"/>
    <dgm:cxn modelId="{4A95CFA7-4EA2-498D-BA8E-74167D4D5625}" srcId="{3055DAF4-FBEF-4F36-BF0D-C9645DD460F3}" destId="{8348602C-1D43-4398-92A0-7C5466232D8E}" srcOrd="2" destOrd="0" parTransId="{B763175C-AF02-40EF-B175-6872F8CEC3C6}" sibTransId="{6FC88D4E-FF56-4EE2-ADAB-06CF433A0844}"/>
    <dgm:cxn modelId="{22CF96D2-F0BB-4D65-B68F-84D2EB478CFB}" type="presOf" srcId="{A34F18E7-22C8-4DE7-8AAE-2519176DA71D}" destId="{313B7EB5-D08F-4625-A5A3-A8C9796CAB41}" srcOrd="0" destOrd="0" presId="urn:microsoft.com/office/officeart/2005/8/layout/cycle2"/>
    <dgm:cxn modelId="{43A9E879-7D1F-4D81-B41D-D1F0B850EA1F}" type="presOf" srcId="{E68B4177-0DEB-4E09-AB20-A2D8495F9515}" destId="{235463E1-BC11-4BDC-B816-81A04F108EAF}" srcOrd="1" destOrd="0" presId="urn:microsoft.com/office/officeart/2005/8/layout/cycle2"/>
    <dgm:cxn modelId="{9ED2F2D0-0D65-413D-8869-CC84D45A754C}" type="presOf" srcId="{B0566F9F-0F05-44E5-94C9-058B5AD95E2C}" destId="{A543E30A-B068-4C54-8ACD-ADE2751790FB}" srcOrd="0" destOrd="0" presId="urn:microsoft.com/office/officeart/2005/8/layout/cycle2"/>
    <dgm:cxn modelId="{F1EE0933-7A79-40AA-BBC7-D26F686B38AF}" type="presOf" srcId="{6FC88D4E-FF56-4EE2-ADAB-06CF433A0844}" destId="{8C91DC45-B2DC-4879-B90D-98333B4E711F}" srcOrd="1" destOrd="0" presId="urn:microsoft.com/office/officeart/2005/8/layout/cycle2"/>
    <dgm:cxn modelId="{A70651A9-35F8-453D-A534-AA41FB821736}" type="presParOf" srcId="{157797E8-F784-45A1-8167-DAA144F6385B}" destId="{A543E30A-B068-4C54-8ACD-ADE2751790FB}" srcOrd="0" destOrd="0" presId="urn:microsoft.com/office/officeart/2005/8/layout/cycle2"/>
    <dgm:cxn modelId="{B17E60B9-80F9-490F-823D-282A3A4CE357}" type="presParOf" srcId="{157797E8-F784-45A1-8167-DAA144F6385B}" destId="{FBD7CD5B-05A5-4FEE-8D5D-EC8B4E3A0116}" srcOrd="1" destOrd="0" presId="urn:microsoft.com/office/officeart/2005/8/layout/cycle2"/>
    <dgm:cxn modelId="{A72424B2-3F56-4A9C-8277-DF4C61AD0FA4}" type="presParOf" srcId="{FBD7CD5B-05A5-4FEE-8D5D-EC8B4E3A0116}" destId="{ED501A23-71F0-454B-9851-947506AAC709}" srcOrd="0" destOrd="0" presId="urn:microsoft.com/office/officeart/2005/8/layout/cycle2"/>
    <dgm:cxn modelId="{4AF4DE28-B4EB-4E6F-86E8-B4EEE4AA01F5}" type="presParOf" srcId="{157797E8-F784-45A1-8167-DAA144F6385B}" destId="{B9B5BB09-F466-442E-B365-65DDAA96D42C}" srcOrd="2" destOrd="0" presId="urn:microsoft.com/office/officeart/2005/8/layout/cycle2"/>
    <dgm:cxn modelId="{D8F1B151-A2ED-491C-B4ED-8688DE7AB9EF}" type="presParOf" srcId="{157797E8-F784-45A1-8167-DAA144F6385B}" destId="{4A241830-4800-4025-9EBC-B862FA587C8E}" srcOrd="3" destOrd="0" presId="urn:microsoft.com/office/officeart/2005/8/layout/cycle2"/>
    <dgm:cxn modelId="{63A79C31-74E5-4945-9A6A-9517B7A8F77A}" type="presParOf" srcId="{4A241830-4800-4025-9EBC-B862FA587C8E}" destId="{21292988-D44A-4FA7-A1B5-4D1EC33ED399}" srcOrd="0" destOrd="0" presId="urn:microsoft.com/office/officeart/2005/8/layout/cycle2"/>
    <dgm:cxn modelId="{E9502310-BFAE-488E-BC94-9F65C9BF1700}" type="presParOf" srcId="{157797E8-F784-45A1-8167-DAA144F6385B}" destId="{970D0FAD-1B90-4432-9892-0E326C76F5EC}" srcOrd="4" destOrd="0" presId="urn:microsoft.com/office/officeart/2005/8/layout/cycle2"/>
    <dgm:cxn modelId="{E60BE5D8-6593-4451-A3A7-33A53FA89E40}" type="presParOf" srcId="{157797E8-F784-45A1-8167-DAA144F6385B}" destId="{FAA7C9F4-428E-46C4-94A1-8C7132FD7C69}" srcOrd="5" destOrd="0" presId="urn:microsoft.com/office/officeart/2005/8/layout/cycle2"/>
    <dgm:cxn modelId="{AD344D15-DECE-4263-9AA2-5225E4761D90}" type="presParOf" srcId="{FAA7C9F4-428E-46C4-94A1-8C7132FD7C69}" destId="{8C91DC45-B2DC-4879-B90D-98333B4E711F}" srcOrd="0" destOrd="0" presId="urn:microsoft.com/office/officeart/2005/8/layout/cycle2"/>
    <dgm:cxn modelId="{1E6BA65B-7CCA-488B-B085-8ADCCAC7DE26}" type="presParOf" srcId="{157797E8-F784-45A1-8167-DAA144F6385B}" destId="{7E7527EC-F374-42CF-B73D-9A139D30BE7B}" srcOrd="6" destOrd="0" presId="urn:microsoft.com/office/officeart/2005/8/layout/cycle2"/>
    <dgm:cxn modelId="{6063A27F-AB9D-4F1A-B4E5-154D0F8E1F55}" type="presParOf" srcId="{157797E8-F784-45A1-8167-DAA144F6385B}" destId="{68C4DAB3-7EA9-4635-BA26-05B6ADDA7AC0}" srcOrd="7" destOrd="0" presId="urn:microsoft.com/office/officeart/2005/8/layout/cycle2"/>
    <dgm:cxn modelId="{33E08968-7D72-42D1-8432-D844551BC200}" type="presParOf" srcId="{68C4DAB3-7EA9-4635-BA26-05B6ADDA7AC0}" destId="{235463E1-BC11-4BDC-B816-81A04F108EAF}" srcOrd="0" destOrd="0" presId="urn:microsoft.com/office/officeart/2005/8/layout/cycle2"/>
    <dgm:cxn modelId="{1AF18220-F305-4BF7-8E07-224B1344B55E}" type="presParOf" srcId="{157797E8-F784-45A1-8167-DAA144F6385B}" destId="{313B7EB5-D08F-4625-A5A3-A8C9796CAB41}" srcOrd="8" destOrd="0" presId="urn:microsoft.com/office/officeart/2005/8/layout/cycle2"/>
    <dgm:cxn modelId="{14318163-A5C7-49D3-BE59-3C1624D751DF}" type="presParOf" srcId="{157797E8-F784-45A1-8167-DAA144F6385B}" destId="{C28AB798-E6EF-4DFA-B6E6-545B3B7B54E1}" srcOrd="9" destOrd="0" presId="urn:microsoft.com/office/officeart/2005/8/layout/cycle2"/>
    <dgm:cxn modelId="{D5B0EE31-C7EB-4750-871D-461E6880E33E}" type="presParOf" srcId="{C28AB798-E6EF-4DFA-B6E6-545B3B7B54E1}" destId="{1EA8DC43-F719-46D7-82A0-558B682363D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0E788A-449E-4B89-AB52-0D1815B8AB4B}">
      <dsp:nvSpPr>
        <dsp:cNvPr id="0" name=""/>
        <dsp:cNvSpPr/>
      </dsp:nvSpPr>
      <dsp:spPr>
        <a:xfrm>
          <a:off x="1034402" y="310"/>
          <a:ext cx="835178" cy="8351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u</a:t>
          </a:r>
          <a:endParaRPr lang="cs-CZ" sz="3500" kern="1200" dirty="0"/>
        </a:p>
      </dsp:txBody>
      <dsp:txXfrm>
        <a:off x="1034402" y="310"/>
        <a:ext cx="835178" cy="835178"/>
      </dsp:txXfrm>
    </dsp:sp>
    <dsp:sp modelId="{3A405B07-68BB-457D-A872-023EC919DECA}">
      <dsp:nvSpPr>
        <dsp:cNvPr id="0" name=""/>
        <dsp:cNvSpPr/>
      </dsp:nvSpPr>
      <dsp:spPr>
        <a:xfrm rot="2700000">
          <a:off x="1779854" y="715595"/>
          <a:ext cx="221540" cy="281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2700000">
        <a:off x="1779854" y="715595"/>
        <a:ext cx="221540" cy="281872"/>
      </dsp:txXfrm>
    </dsp:sp>
    <dsp:sp modelId="{8D0DC50F-D126-4D8F-A4D5-6F84E90DDDCD}">
      <dsp:nvSpPr>
        <dsp:cNvPr id="0" name=""/>
        <dsp:cNvSpPr/>
      </dsp:nvSpPr>
      <dsp:spPr>
        <a:xfrm>
          <a:off x="1920534" y="886442"/>
          <a:ext cx="835178" cy="8351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h</a:t>
          </a:r>
          <a:endParaRPr lang="cs-CZ" sz="3500" kern="1200" dirty="0"/>
        </a:p>
      </dsp:txBody>
      <dsp:txXfrm>
        <a:off x="1920534" y="886442"/>
        <a:ext cx="835178" cy="835178"/>
      </dsp:txXfrm>
    </dsp:sp>
    <dsp:sp modelId="{F1B62D72-6892-4D76-B9D0-9A86449E0A1E}">
      <dsp:nvSpPr>
        <dsp:cNvPr id="0" name=""/>
        <dsp:cNvSpPr/>
      </dsp:nvSpPr>
      <dsp:spPr>
        <a:xfrm rot="8100000">
          <a:off x="1788721" y="1601728"/>
          <a:ext cx="221540" cy="281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8100000">
        <a:off x="1788721" y="1601728"/>
        <a:ext cx="221540" cy="281872"/>
      </dsp:txXfrm>
    </dsp:sp>
    <dsp:sp modelId="{40F1F90D-3D14-45CF-814F-79FF344C1888}">
      <dsp:nvSpPr>
        <dsp:cNvPr id="0" name=""/>
        <dsp:cNvSpPr/>
      </dsp:nvSpPr>
      <dsp:spPr>
        <a:xfrm>
          <a:off x="1034402" y="1772574"/>
          <a:ext cx="835178" cy="8351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l</a:t>
          </a:r>
          <a:endParaRPr lang="cs-CZ" sz="3500" kern="1200" dirty="0"/>
        </a:p>
      </dsp:txBody>
      <dsp:txXfrm>
        <a:off x="1034402" y="1772574"/>
        <a:ext cx="835178" cy="835178"/>
      </dsp:txXfrm>
    </dsp:sp>
    <dsp:sp modelId="{912934C2-D8F7-4606-AC25-0E0FDADD173C}">
      <dsp:nvSpPr>
        <dsp:cNvPr id="0" name=""/>
        <dsp:cNvSpPr/>
      </dsp:nvSpPr>
      <dsp:spPr>
        <a:xfrm rot="13500000">
          <a:off x="902589" y="1610595"/>
          <a:ext cx="221540" cy="281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3500000">
        <a:off x="902589" y="1610595"/>
        <a:ext cx="221540" cy="281872"/>
      </dsp:txXfrm>
    </dsp:sp>
    <dsp:sp modelId="{554B613A-42AE-4E38-9B79-CC440CDAB15D}">
      <dsp:nvSpPr>
        <dsp:cNvPr id="0" name=""/>
        <dsp:cNvSpPr/>
      </dsp:nvSpPr>
      <dsp:spPr>
        <a:xfrm>
          <a:off x="148270" y="886442"/>
          <a:ext cx="835178" cy="8351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í</a:t>
          </a:r>
          <a:endParaRPr lang="cs-CZ" sz="3500" kern="1200" dirty="0"/>
        </a:p>
      </dsp:txBody>
      <dsp:txXfrm>
        <a:off x="148270" y="886442"/>
        <a:ext cx="835178" cy="835178"/>
      </dsp:txXfrm>
    </dsp:sp>
    <dsp:sp modelId="{12D93774-00C8-41AC-89B6-FDA00C50F9B9}">
      <dsp:nvSpPr>
        <dsp:cNvPr id="0" name=""/>
        <dsp:cNvSpPr/>
      </dsp:nvSpPr>
      <dsp:spPr>
        <a:xfrm rot="18900000">
          <a:off x="893721" y="724462"/>
          <a:ext cx="221540" cy="281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8900000">
        <a:off x="893721" y="724462"/>
        <a:ext cx="221540" cy="2818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1A05A2-271F-468F-8487-F5BA8032D06C}">
      <dsp:nvSpPr>
        <dsp:cNvPr id="0" name=""/>
        <dsp:cNvSpPr/>
      </dsp:nvSpPr>
      <dsp:spPr>
        <a:xfrm>
          <a:off x="1306486" y="842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n</a:t>
          </a:r>
          <a:endParaRPr lang="cs-CZ" sz="2700" kern="1200" dirty="0"/>
        </a:p>
      </dsp:txBody>
      <dsp:txXfrm>
        <a:off x="1306486" y="842"/>
        <a:ext cx="651051" cy="651051"/>
      </dsp:txXfrm>
    </dsp:sp>
    <dsp:sp modelId="{C616AD96-9E5B-400A-97B7-A462943392B3}">
      <dsp:nvSpPr>
        <dsp:cNvPr id="0" name=""/>
        <dsp:cNvSpPr/>
      </dsp:nvSpPr>
      <dsp:spPr>
        <a:xfrm rot="1800000">
          <a:off x="1964557" y="458469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800000">
        <a:off x="1964557" y="458469"/>
        <a:ext cx="173104" cy="219729"/>
      </dsp:txXfrm>
    </dsp:sp>
    <dsp:sp modelId="{E53CCB7A-D7C6-495C-9B6F-B63B9F1BEA0A}">
      <dsp:nvSpPr>
        <dsp:cNvPr id="0" name=""/>
        <dsp:cNvSpPr/>
      </dsp:nvSpPr>
      <dsp:spPr>
        <a:xfrm>
          <a:off x="2153167" y="489674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á</a:t>
          </a:r>
          <a:endParaRPr lang="cs-CZ" sz="2700" kern="1200" dirty="0"/>
        </a:p>
      </dsp:txBody>
      <dsp:txXfrm>
        <a:off x="2153167" y="489674"/>
        <a:ext cx="651051" cy="651051"/>
      </dsp:txXfrm>
    </dsp:sp>
    <dsp:sp modelId="{924D3AE8-6F03-4997-9F06-F183096BC1F5}">
      <dsp:nvSpPr>
        <dsp:cNvPr id="0" name=""/>
        <dsp:cNvSpPr/>
      </dsp:nvSpPr>
      <dsp:spPr>
        <a:xfrm rot="5400000">
          <a:off x="2392141" y="1189267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5400000">
        <a:off x="2392141" y="1189267"/>
        <a:ext cx="173104" cy="219729"/>
      </dsp:txXfrm>
    </dsp:sp>
    <dsp:sp modelId="{973651B7-92A1-46D7-8907-BB1052AD7DC0}">
      <dsp:nvSpPr>
        <dsp:cNvPr id="0" name=""/>
        <dsp:cNvSpPr/>
      </dsp:nvSpPr>
      <dsp:spPr>
        <a:xfrm>
          <a:off x="2153167" y="1467338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d</a:t>
          </a:r>
          <a:endParaRPr lang="cs-CZ" sz="2700" kern="1200" dirty="0"/>
        </a:p>
      </dsp:txBody>
      <dsp:txXfrm>
        <a:off x="2153167" y="1467338"/>
        <a:ext cx="651051" cy="651051"/>
      </dsp:txXfrm>
    </dsp:sp>
    <dsp:sp modelId="{0B877B6E-FF22-4871-9110-BD6977AD376C}">
      <dsp:nvSpPr>
        <dsp:cNvPr id="0" name=""/>
        <dsp:cNvSpPr/>
      </dsp:nvSpPr>
      <dsp:spPr>
        <a:xfrm rot="9000000">
          <a:off x="1973043" y="1924965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9000000">
        <a:off x="1973043" y="1924965"/>
        <a:ext cx="173104" cy="219729"/>
      </dsp:txXfrm>
    </dsp:sp>
    <dsp:sp modelId="{1E61CA1F-B3E1-4A3B-956B-3861DDB0D568}">
      <dsp:nvSpPr>
        <dsp:cNvPr id="0" name=""/>
        <dsp:cNvSpPr/>
      </dsp:nvSpPr>
      <dsp:spPr>
        <a:xfrm>
          <a:off x="1306486" y="1956169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o</a:t>
          </a:r>
          <a:endParaRPr lang="cs-CZ" sz="2700" kern="1200" dirty="0"/>
        </a:p>
      </dsp:txBody>
      <dsp:txXfrm>
        <a:off x="1306486" y="1956169"/>
        <a:ext cx="651051" cy="651051"/>
      </dsp:txXfrm>
    </dsp:sp>
    <dsp:sp modelId="{8B395104-8FFC-4FD2-A15C-EF08D7531118}">
      <dsp:nvSpPr>
        <dsp:cNvPr id="0" name=""/>
        <dsp:cNvSpPr/>
      </dsp:nvSpPr>
      <dsp:spPr>
        <a:xfrm rot="12600000">
          <a:off x="1126361" y="1929864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2600000">
        <a:off x="1126361" y="1929864"/>
        <a:ext cx="173104" cy="219729"/>
      </dsp:txXfrm>
    </dsp:sp>
    <dsp:sp modelId="{87EA9766-2F83-4F7C-B4F6-2A1E2A564B2D}">
      <dsp:nvSpPr>
        <dsp:cNvPr id="0" name=""/>
        <dsp:cNvSpPr/>
      </dsp:nvSpPr>
      <dsp:spPr>
        <a:xfrm>
          <a:off x="459804" y="1467338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b</a:t>
          </a:r>
          <a:endParaRPr lang="cs-CZ" sz="2700" kern="1200" dirty="0"/>
        </a:p>
      </dsp:txBody>
      <dsp:txXfrm>
        <a:off x="459804" y="1467338"/>
        <a:ext cx="651051" cy="651051"/>
      </dsp:txXfrm>
    </dsp:sp>
    <dsp:sp modelId="{1FB98E5A-1297-4DDE-AFC4-3B59C6F417BF}">
      <dsp:nvSpPr>
        <dsp:cNvPr id="0" name=""/>
        <dsp:cNvSpPr/>
      </dsp:nvSpPr>
      <dsp:spPr>
        <a:xfrm rot="16200000">
          <a:off x="698778" y="1199066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6200000">
        <a:off x="698778" y="1199066"/>
        <a:ext cx="173104" cy="219729"/>
      </dsp:txXfrm>
    </dsp:sp>
    <dsp:sp modelId="{25F7360D-47EE-4761-926E-0A47C1173203}">
      <dsp:nvSpPr>
        <dsp:cNvPr id="0" name=""/>
        <dsp:cNvSpPr/>
      </dsp:nvSpPr>
      <dsp:spPr>
        <a:xfrm>
          <a:off x="459804" y="489674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í</a:t>
          </a:r>
          <a:endParaRPr lang="cs-CZ" sz="2700" kern="1200" dirty="0"/>
        </a:p>
      </dsp:txBody>
      <dsp:txXfrm>
        <a:off x="459804" y="489674"/>
        <a:ext cx="651051" cy="651051"/>
      </dsp:txXfrm>
    </dsp:sp>
    <dsp:sp modelId="{7541C9E0-E3F7-47AA-BE57-837AFEBF9B0C}">
      <dsp:nvSpPr>
        <dsp:cNvPr id="0" name=""/>
        <dsp:cNvSpPr/>
      </dsp:nvSpPr>
      <dsp:spPr>
        <a:xfrm rot="19800000">
          <a:off x="1117876" y="463368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800000">
        <a:off x="1117876" y="463368"/>
        <a:ext cx="173104" cy="2197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FD5C89-963B-4ED9-814F-9EC4D9BAFDF6}">
      <dsp:nvSpPr>
        <dsp:cNvPr id="0" name=""/>
        <dsp:cNvSpPr/>
      </dsp:nvSpPr>
      <dsp:spPr>
        <a:xfrm>
          <a:off x="1123734" y="490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</a:t>
          </a:r>
          <a:endParaRPr lang="cs-CZ" sz="2800" kern="1200" dirty="0"/>
        </a:p>
      </dsp:txBody>
      <dsp:txXfrm>
        <a:off x="1123734" y="490"/>
        <a:ext cx="656515" cy="656515"/>
      </dsp:txXfrm>
    </dsp:sp>
    <dsp:sp modelId="{ACABD52B-05F0-4B36-8CC2-58534A72FAA0}">
      <dsp:nvSpPr>
        <dsp:cNvPr id="0" name=""/>
        <dsp:cNvSpPr/>
      </dsp:nvSpPr>
      <dsp:spPr>
        <a:xfrm rot="2160000">
          <a:off x="1759626" y="505060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160000">
        <a:off x="1759626" y="505060"/>
        <a:ext cx="175047" cy="221574"/>
      </dsp:txXfrm>
    </dsp:sp>
    <dsp:sp modelId="{21B4C91C-5358-4D01-8077-15251BA43F80}">
      <dsp:nvSpPr>
        <dsp:cNvPr id="0" name=""/>
        <dsp:cNvSpPr/>
      </dsp:nvSpPr>
      <dsp:spPr>
        <a:xfrm>
          <a:off x="1922067" y="580513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ř</a:t>
          </a:r>
          <a:endParaRPr lang="cs-CZ" sz="2800" kern="1200" dirty="0"/>
        </a:p>
      </dsp:txBody>
      <dsp:txXfrm>
        <a:off x="1922067" y="580513"/>
        <a:ext cx="656515" cy="656515"/>
      </dsp:txXfrm>
    </dsp:sp>
    <dsp:sp modelId="{7F93B2A5-B256-40BE-A5A0-DE156DF99F51}">
      <dsp:nvSpPr>
        <dsp:cNvPr id="0" name=""/>
        <dsp:cNvSpPr/>
      </dsp:nvSpPr>
      <dsp:spPr>
        <a:xfrm rot="6480000">
          <a:off x="2011864" y="1262520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6480000">
        <a:off x="2011864" y="1262520"/>
        <a:ext cx="175047" cy="221574"/>
      </dsp:txXfrm>
    </dsp:sp>
    <dsp:sp modelId="{C916DD80-FF9E-47B5-AA49-34E55B9A56C2}">
      <dsp:nvSpPr>
        <dsp:cNvPr id="0" name=""/>
        <dsp:cNvSpPr/>
      </dsp:nvSpPr>
      <dsp:spPr>
        <a:xfrm>
          <a:off x="1617131" y="1519009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o</a:t>
          </a:r>
          <a:endParaRPr lang="cs-CZ" sz="2800" kern="1200" dirty="0"/>
        </a:p>
      </dsp:txBody>
      <dsp:txXfrm>
        <a:off x="1617131" y="1519009"/>
        <a:ext cx="656515" cy="656515"/>
      </dsp:txXfrm>
    </dsp:sp>
    <dsp:sp modelId="{244D805B-57DB-4A34-BF2C-B608A7252D76}">
      <dsp:nvSpPr>
        <dsp:cNvPr id="0" name=""/>
        <dsp:cNvSpPr/>
      </dsp:nvSpPr>
      <dsp:spPr>
        <a:xfrm rot="10800000">
          <a:off x="1369422" y="1736480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369422" y="1736480"/>
        <a:ext cx="175047" cy="221574"/>
      </dsp:txXfrm>
    </dsp:sp>
    <dsp:sp modelId="{665652CD-3B61-489B-BE99-5AA3E32091D6}">
      <dsp:nvSpPr>
        <dsp:cNvPr id="0" name=""/>
        <dsp:cNvSpPr/>
      </dsp:nvSpPr>
      <dsp:spPr>
        <a:xfrm>
          <a:off x="630337" y="1519009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</a:t>
          </a:r>
          <a:endParaRPr lang="cs-CZ" sz="2800" kern="1200" dirty="0"/>
        </a:p>
      </dsp:txBody>
      <dsp:txXfrm>
        <a:off x="630337" y="1519009"/>
        <a:ext cx="656515" cy="656515"/>
      </dsp:txXfrm>
    </dsp:sp>
    <dsp:sp modelId="{A34EF60C-1074-4760-97A7-9F3C2C3F4B11}">
      <dsp:nvSpPr>
        <dsp:cNvPr id="0" name=""/>
        <dsp:cNvSpPr/>
      </dsp:nvSpPr>
      <dsp:spPr>
        <a:xfrm rot="15120000">
          <a:off x="720134" y="1271944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120000">
        <a:off x="720134" y="1271944"/>
        <a:ext cx="175047" cy="221574"/>
      </dsp:txXfrm>
    </dsp:sp>
    <dsp:sp modelId="{8E0B9302-6DAA-4EC1-9247-8AF4BCE5813A}">
      <dsp:nvSpPr>
        <dsp:cNvPr id="0" name=""/>
        <dsp:cNvSpPr/>
      </dsp:nvSpPr>
      <dsp:spPr>
        <a:xfrm>
          <a:off x="325400" y="580513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í</a:t>
          </a:r>
          <a:endParaRPr lang="cs-CZ" sz="2800" kern="1200" dirty="0"/>
        </a:p>
      </dsp:txBody>
      <dsp:txXfrm>
        <a:off x="325400" y="580513"/>
        <a:ext cx="656515" cy="656515"/>
      </dsp:txXfrm>
    </dsp:sp>
    <dsp:sp modelId="{2E3462C8-0C8B-4B0C-BABC-50FB57774141}">
      <dsp:nvSpPr>
        <dsp:cNvPr id="0" name=""/>
        <dsp:cNvSpPr/>
      </dsp:nvSpPr>
      <dsp:spPr>
        <a:xfrm rot="19440000">
          <a:off x="961293" y="510884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440000">
        <a:off x="961293" y="510884"/>
        <a:ext cx="175047" cy="22157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43E30A-B068-4C54-8ACD-ADE2751790FB}">
      <dsp:nvSpPr>
        <dsp:cNvPr id="0" name=""/>
        <dsp:cNvSpPr/>
      </dsp:nvSpPr>
      <dsp:spPr>
        <a:xfrm>
          <a:off x="1139197" y="820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o</a:t>
          </a:r>
          <a:endParaRPr lang="cs-CZ" sz="2800" kern="1200" dirty="0"/>
        </a:p>
      </dsp:txBody>
      <dsp:txXfrm>
        <a:off x="1139197" y="820"/>
        <a:ext cx="673932" cy="673932"/>
      </dsp:txXfrm>
    </dsp:sp>
    <dsp:sp modelId="{FBD7CD5B-05A5-4FEE-8D5D-EC8B4E3A0116}">
      <dsp:nvSpPr>
        <dsp:cNvPr id="0" name=""/>
        <dsp:cNvSpPr/>
      </dsp:nvSpPr>
      <dsp:spPr>
        <a:xfrm rot="2160000">
          <a:off x="1791783" y="518382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160000">
        <a:off x="1791783" y="518382"/>
        <a:ext cx="178957" cy="227452"/>
      </dsp:txXfrm>
    </dsp:sp>
    <dsp:sp modelId="{B9B5BB09-F466-442E-B365-65DDAA96D42C}">
      <dsp:nvSpPr>
        <dsp:cNvPr id="0" name=""/>
        <dsp:cNvSpPr/>
      </dsp:nvSpPr>
      <dsp:spPr>
        <a:xfrm>
          <a:off x="1957590" y="595417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b</a:t>
          </a:r>
          <a:endParaRPr lang="cs-CZ" sz="2800" kern="1200" dirty="0"/>
        </a:p>
      </dsp:txBody>
      <dsp:txXfrm>
        <a:off x="1957590" y="595417"/>
        <a:ext cx="673932" cy="673932"/>
      </dsp:txXfrm>
    </dsp:sp>
    <dsp:sp modelId="{4A241830-4800-4025-9EBC-B862FA587C8E}">
      <dsp:nvSpPr>
        <dsp:cNvPr id="0" name=""/>
        <dsp:cNvSpPr/>
      </dsp:nvSpPr>
      <dsp:spPr>
        <a:xfrm rot="6480000">
          <a:off x="2050343" y="1294879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6480000">
        <a:off x="2050343" y="1294879"/>
        <a:ext cx="178957" cy="227452"/>
      </dsp:txXfrm>
    </dsp:sp>
    <dsp:sp modelId="{970D0FAD-1B90-4432-9892-0E326C76F5EC}">
      <dsp:nvSpPr>
        <dsp:cNvPr id="0" name=""/>
        <dsp:cNvSpPr/>
      </dsp:nvSpPr>
      <dsp:spPr>
        <a:xfrm>
          <a:off x="1644992" y="1557495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i</a:t>
          </a:r>
          <a:endParaRPr lang="cs-CZ" sz="2800" kern="1200" dirty="0"/>
        </a:p>
      </dsp:txBody>
      <dsp:txXfrm>
        <a:off x="1644992" y="1557495"/>
        <a:ext cx="673932" cy="673932"/>
      </dsp:txXfrm>
    </dsp:sp>
    <dsp:sp modelId="{FAA7C9F4-428E-46C4-94A1-8C7132FD7C69}">
      <dsp:nvSpPr>
        <dsp:cNvPr id="0" name=""/>
        <dsp:cNvSpPr/>
      </dsp:nvSpPr>
      <dsp:spPr>
        <a:xfrm rot="10800000">
          <a:off x="1391749" y="1780735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391749" y="1780735"/>
        <a:ext cx="178957" cy="227452"/>
      </dsp:txXfrm>
    </dsp:sp>
    <dsp:sp modelId="{7E7527EC-F374-42CF-B73D-9A139D30BE7B}">
      <dsp:nvSpPr>
        <dsp:cNvPr id="0" name=""/>
        <dsp:cNvSpPr/>
      </dsp:nvSpPr>
      <dsp:spPr>
        <a:xfrm>
          <a:off x="633403" y="1557495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l</a:t>
          </a:r>
          <a:endParaRPr lang="cs-CZ" sz="2800" kern="1200" dirty="0"/>
        </a:p>
      </dsp:txBody>
      <dsp:txXfrm>
        <a:off x="633403" y="1557495"/>
        <a:ext cx="673932" cy="673932"/>
      </dsp:txXfrm>
    </dsp:sp>
    <dsp:sp modelId="{68C4DAB3-7EA9-4635-BA26-05B6ADDA7AC0}">
      <dsp:nvSpPr>
        <dsp:cNvPr id="0" name=""/>
        <dsp:cNvSpPr/>
      </dsp:nvSpPr>
      <dsp:spPr>
        <a:xfrm rot="15120000">
          <a:off x="726157" y="1304513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120000">
        <a:off x="726157" y="1304513"/>
        <a:ext cx="178957" cy="227452"/>
      </dsp:txXfrm>
    </dsp:sp>
    <dsp:sp modelId="{313B7EB5-D08F-4625-A5A3-A8C9796CAB41}">
      <dsp:nvSpPr>
        <dsp:cNvPr id="0" name=""/>
        <dsp:cNvSpPr/>
      </dsp:nvSpPr>
      <dsp:spPr>
        <a:xfrm>
          <a:off x="320805" y="595417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í</a:t>
          </a:r>
          <a:endParaRPr lang="cs-CZ" sz="2800" kern="1200" dirty="0"/>
        </a:p>
      </dsp:txBody>
      <dsp:txXfrm>
        <a:off x="320805" y="595417"/>
        <a:ext cx="673932" cy="673932"/>
      </dsp:txXfrm>
    </dsp:sp>
    <dsp:sp modelId="{C28AB798-E6EF-4DFA-B6E6-545B3B7B54E1}">
      <dsp:nvSpPr>
        <dsp:cNvPr id="0" name=""/>
        <dsp:cNvSpPr/>
      </dsp:nvSpPr>
      <dsp:spPr>
        <a:xfrm rot="19440000">
          <a:off x="973391" y="524336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440000">
        <a:off x="973391" y="524336"/>
        <a:ext cx="178957" cy="22745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0E788A-449E-4B89-AB52-0D1815B8AB4B}">
      <dsp:nvSpPr>
        <dsp:cNvPr id="0" name=""/>
        <dsp:cNvSpPr/>
      </dsp:nvSpPr>
      <dsp:spPr>
        <a:xfrm>
          <a:off x="1034402" y="310"/>
          <a:ext cx="835178" cy="8351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u</a:t>
          </a:r>
          <a:endParaRPr lang="cs-CZ" sz="3500" kern="1200" dirty="0"/>
        </a:p>
      </dsp:txBody>
      <dsp:txXfrm>
        <a:off x="1034402" y="310"/>
        <a:ext cx="835178" cy="835178"/>
      </dsp:txXfrm>
    </dsp:sp>
    <dsp:sp modelId="{3A405B07-68BB-457D-A872-023EC919DECA}">
      <dsp:nvSpPr>
        <dsp:cNvPr id="0" name=""/>
        <dsp:cNvSpPr/>
      </dsp:nvSpPr>
      <dsp:spPr>
        <a:xfrm rot="2700000">
          <a:off x="1779854" y="715595"/>
          <a:ext cx="221540" cy="281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2700000">
        <a:off x="1779854" y="715595"/>
        <a:ext cx="221540" cy="281872"/>
      </dsp:txXfrm>
    </dsp:sp>
    <dsp:sp modelId="{8D0DC50F-D126-4D8F-A4D5-6F84E90DDDCD}">
      <dsp:nvSpPr>
        <dsp:cNvPr id="0" name=""/>
        <dsp:cNvSpPr/>
      </dsp:nvSpPr>
      <dsp:spPr>
        <a:xfrm>
          <a:off x="1920534" y="886442"/>
          <a:ext cx="835178" cy="8351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h</a:t>
          </a:r>
          <a:endParaRPr lang="cs-CZ" sz="3500" kern="1200" dirty="0"/>
        </a:p>
      </dsp:txBody>
      <dsp:txXfrm>
        <a:off x="1920534" y="886442"/>
        <a:ext cx="835178" cy="835178"/>
      </dsp:txXfrm>
    </dsp:sp>
    <dsp:sp modelId="{F1B62D72-6892-4D76-B9D0-9A86449E0A1E}">
      <dsp:nvSpPr>
        <dsp:cNvPr id="0" name=""/>
        <dsp:cNvSpPr/>
      </dsp:nvSpPr>
      <dsp:spPr>
        <a:xfrm rot="8100000">
          <a:off x="1788721" y="1601728"/>
          <a:ext cx="221540" cy="281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8100000">
        <a:off x="1788721" y="1601728"/>
        <a:ext cx="221540" cy="281872"/>
      </dsp:txXfrm>
    </dsp:sp>
    <dsp:sp modelId="{40F1F90D-3D14-45CF-814F-79FF344C1888}">
      <dsp:nvSpPr>
        <dsp:cNvPr id="0" name=""/>
        <dsp:cNvSpPr/>
      </dsp:nvSpPr>
      <dsp:spPr>
        <a:xfrm>
          <a:off x="1034402" y="1772574"/>
          <a:ext cx="835178" cy="8351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l</a:t>
          </a:r>
          <a:endParaRPr lang="cs-CZ" sz="3500" kern="1200" dirty="0"/>
        </a:p>
      </dsp:txBody>
      <dsp:txXfrm>
        <a:off x="1034402" y="1772574"/>
        <a:ext cx="835178" cy="835178"/>
      </dsp:txXfrm>
    </dsp:sp>
    <dsp:sp modelId="{912934C2-D8F7-4606-AC25-0E0FDADD173C}">
      <dsp:nvSpPr>
        <dsp:cNvPr id="0" name=""/>
        <dsp:cNvSpPr/>
      </dsp:nvSpPr>
      <dsp:spPr>
        <a:xfrm rot="13500000">
          <a:off x="902589" y="1610595"/>
          <a:ext cx="221540" cy="281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3500000">
        <a:off x="902589" y="1610595"/>
        <a:ext cx="221540" cy="281872"/>
      </dsp:txXfrm>
    </dsp:sp>
    <dsp:sp modelId="{554B613A-42AE-4E38-9B79-CC440CDAB15D}">
      <dsp:nvSpPr>
        <dsp:cNvPr id="0" name=""/>
        <dsp:cNvSpPr/>
      </dsp:nvSpPr>
      <dsp:spPr>
        <a:xfrm>
          <a:off x="148270" y="886442"/>
          <a:ext cx="835178" cy="8351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í</a:t>
          </a:r>
          <a:endParaRPr lang="cs-CZ" sz="3500" kern="1200" dirty="0"/>
        </a:p>
      </dsp:txBody>
      <dsp:txXfrm>
        <a:off x="148270" y="886442"/>
        <a:ext cx="835178" cy="835178"/>
      </dsp:txXfrm>
    </dsp:sp>
    <dsp:sp modelId="{12D93774-00C8-41AC-89B6-FDA00C50F9B9}">
      <dsp:nvSpPr>
        <dsp:cNvPr id="0" name=""/>
        <dsp:cNvSpPr/>
      </dsp:nvSpPr>
      <dsp:spPr>
        <a:xfrm rot="18900000">
          <a:off x="893721" y="724462"/>
          <a:ext cx="221540" cy="2818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 rot="18900000">
        <a:off x="893721" y="724462"/>
        <a:ext cx="221540" cy="28187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1A05A2-271F-468F-8487-F5BA8032D06C}">
      <dsp:nvSpPr>
        <dsp:cNvPr id="0" name=""/>
        <dsp:cNvSpPr/>
      </dsp:nvSpPr>
      <dsp:spPr>
        <a:xfrm>
          <a:off x="1306486" y="842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n</a:t>
          </a:r>
          <a:endParaRPr lang="cs-CZ" sz="2700" kern="1200" dirty="0"/>
        </a:p>
      </dsp:txBody>
      <dsp:txXfrm>
        <a:off x="1306486" y="842"/>
        <a:ext cx="651051" cy="651051"/>
      </dsp:txXfrm>
    </dsp:sp>
    <dsp:sp modelId="{C616AD96-9E5B-400A-97B7-A462943392B3}">
      <dsp:nvSpPr>
        <dsp:cNvPr id="0" name=""/>
        <dsp:cNvSpPr/>
      </dsp:nvSpPr>
      <dsp:spPr>
        <a:xfrm rot="1800000">
          <a:off x="1964557" y="458469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800000">
        <a:off x="1964557" y="458469"/>
        <a:ext cx="173104" cy="219729"/>
      </dsp:txXfrm>
    </dsp:sp>
    <dsp:sp modelId="{E53CCB7A-D7C6-495C-9B6F-B63B9F1BEA0A}">
      <dsp:nvSpPr>
        <dsp:cNvPr id="0" name=""/>
        <dsp:cNvSpPr/>
      </dsp:nvSpPr>
      <dsp:spPr>
        <a:xfrm>
          <a:off x="2153167" y="489674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á</a:t>
          </a:r>
          <a:endParaRPr lang="cs-CZ" sz="2700" kern="1200" dirty="0"/>
        </a:p>
      </dsp:txBody>
      <dsp:txXfrm>
        <a:off x="2153167" y="489674"/>
        <a:ext cx="651051" cy="651051"/>
      </dsp:txXfrm>
    </dsp:sp>
    <dsp:sp modelId="{924D3AE8-6F03-4997-9F06-F183096BC1F5}">
      <dsp:nvSpPr>
        <dsp:cNvPr id="0" name=""/>
        <dsp:cNvSpPr/>
      </dsp:nvSpPr>
      <dsp:spPr>
        <a:xfrm rot="5400000">
          <a:off x="2392141" y="1189267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5400000">
        <a:off x="2392141" y="1189267"/>
        <a:ext cx="173104" cy="219729"/>
      </dsp:txXfrm>
    </dsp:sp>
    <dsp:sp modelId="{973651B7-92A1-46D7-8907-BB1052AD7DC0}">
      <dsp:nvSpPr>
        <dsp:cNvPr id="0" name=""/>
        <dsp:cNvSpPr/>
      </dsp:nvSpPr>
      <dsp:spPr>
        <a:xfrm>
          <a:off x="2153167" y="1467338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d</a:t>
          </a:r>
          <a:endParaRPr lang="cs-CZ" sz="2700" kern="1200" dirty="0"/>
        </a:p>
      </dsp:txBody>
      <dsp:txXfrm>
        <a:off x="2153167" y="1467338"/>
        <a:ext cx="651051" cy="651051"/>
      </dsp:txXfrm>
    </dsp:sp>
    <dsp:sp modelId="{0B877B6E-FF22-4871-9110-BD6977AD376C}">
      <dsp:nvSpPr>
        <dsp:cNvPr id="0" name=""/>
        <dsp:cNvSpPr/>
      </dsp:nvSpPr>
      <dsp:spPr>
        <a:xfrm rot="9000000">
          <a:off x="1973043" y="1924965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9000000">
        <a:off x="1973043" y="1924965"/>
        <a:ext cx="173104" cy="219729"/>
      </dsp:txXfrm>
    </dsp:sp>
    <dsp:sp modelId="{1E61CA1F-B3E1-4A3B-956B-3861DDB0D568}">
      <dsp:nvSpPr>
        <dsp:cNvPr id="0" name=""/>
        <dsp:cNvSpPr/>
      </dsp:nvSpPr>
      <dsp:spPr>
        <a:xfrm>
          <a:off x="1306486" y="1956169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o</a:t>
          </a:r>
          <a:endParaRPr lang="cs-CZ" sz="2700" kern="1200" dirty="0"/>
        </a:p>
      </dsp:txBody>
      <dsp:txXfrm>
        <a:off x="1306486" y="1956169"/>
        <a:ext cx="651051" cy="651051"/>
      </dsp:txXfrm>
    </dsp:sp>
    <dsp:sp modelId="{8B395104-8FFC-4FD2-A15C-EF08D7531118}">
      <dsp:nvSpPr>
        <dsp:cNvPr id="0" name=""/>
        <dsp:cNvSpPr/>
      </dsp:nvSpPr>
      <dsp:spPr>
        <a:xfrm rot="12600000">
          <a:off x="1126361" y="1929864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2600000">
        <a:off x="1126361" y="1929864"/>
        <a:ext cx="173104" cy="219729"/>
      </dsp:txXfrm>
    </dsp:sp>
    <dsp:sp modelId="{87EA9766-2F83-4F7C-B4F6-2A1E2A564B2D}">
      <dsp:nvSpPr>
        <dsp:cNvPr id="0" name=""/>
        <dsp:cNvSpPr/>
      </dsp:nvSpPr>
      <dsp:spPr>
        <a:xfrm>
          <a:off x="459804" y="1467338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b</a:t>
          </a:r>
          <a:endParaRPr lang="cs-CZ" sz="2700" kern="1200" dirty="0"/>
        </a:p>
      </dsp:txBody>
      <dsp:txXfrm>
        <a:off x="459804" y="1467338"/>
        <a:ext cx="651051" cy="651051"/>
      </dsp:txXfrm>
    </dsp:sp>
    <dsp:sp modelId="{1FB98E5A-1297-4DDE-AFC4-3B59C6F417BF}">
      <dsp:nvSpPr>
        <dsp:cNvPr id="0" name=""/>
        <dsp:cNvSpPr/>
      </dsp:nvSpPr>
      <dsp:spPr>
        <a:xfrm rot="16200000">
          <a:off x="698778" y="1199066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6200000">
        <a:off x="698778" y="1199066"/>
        <a:ext cx="173104" cy="219729"/>
      </dsp:txXfrm>
    </dsp:sp>
    <dsp:sp modelId="{25F7360D-47EE-4761-926E-0A47C1173203}">
      <dsp:nvSpPr>
        <dsp:cNvPr id="0" name=""/>
        <dsp:cNvSpPr/>
      </dsp:nvSpPr>
      <dsp:spPr>
        <a:xfrm>
          <a:off x="459804" y="489674"/>
          <a:ext cx="651051" cy="6510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í</a:t>
          </a:r>
          <a:endParaRPr lang="cs-CZ" sz="2700" kern="1200" dirty="0"/>
        </a:p>
      </dsp:txBody>
      <dsp:txXfrm>
        <a:off x="459804" y="489674"/>
        <a:ext cx="651051" cy="651051"/>
      </dsp:txXfrm>
    </dsp:sp>
    <dsp:sp modelId="{7541C9E0-E3F7-47AA-BE57-837AFEBF9B0C}">
      <dsp:nvSpPr>
        <dsp:cNvPr id="0" name=""/>
        <dsp:cNvSpPr/>
      </dsp:nvSpPr>
      <dsp:spPr>
        <a:xfrm rot="19800000">
          <a:off x="1117876" y="463368"/>
          <a:ext cx="173104" cy="2197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800000">
        <a:off x="1117876" y="463368"/>
        <a:ext cx="173104" cy="21972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FD5C89-963B-4ED9-814F-9EC4D9BAFDF6}">
      <dsp:nvSpPr>
        <dsp:cNvPr id="0" name=""/>
        <dsp:cNvSpPr/>
      </dsp:nvSpPr>
      <dsp:spPr>
        <a:xfrm>
          <a:off x="1123734" y="490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k</a:t>
          </a:r>
          <a:endParaRPr lang="cs-CZ" sz="2800" kern="1200" dirty="0"/>
        </a:p>
      </dsp:txBody>
      <dsp:txXfrm>
        <a:off x="1123734" y="490"/>
        <a:ext cx="656515" cy="656515"/>
      </dsp:txXfrm>
    </dsp:sp>
    <dsp:sp modelId="{ACABD52B-05F0-4B36-8CC2-58534A72FAA0}">
      <dsp:nvSpPr>
        <dsp:cNvPr id="0" name=""/>
        <dsp:cNvSpPr/>
      </dsp:nvSpPr>
      <dsp:spPr>
        <a:xfrm rot="2160000">
          <a:off x="1759626" y="505060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160000">
        <a:off x="1759626" y="505060"/>
        <a:ext cx="175047" cy="221574"/>
      </dsp:txXfrm>
    </dsp:sp>
    <dsp:sp modelId="{21B4C91C-5358-4D01-8077-15251BA43F80}">
      <dsp:nvSpPr>
        <dsp:cNvPr id="0" name=""/>
        <dsp:cNvSpPr/>
      </dsp:nvSpPr>
      <dsp:spPr>
        <a:xfrm>
          <a:off x="1922067" y="580513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ř</a:t>
          </a:r>
          <a:endParaRPr lang="cs-CZ" sz="2800" kern="1200" dirty="0"/>
        </a:p>
      </dsp:txBody>
      <dsp:txXfrm>
        <a:off x="1922067" y="580513"/>
        <a:ext cx="656515" cy="656515"/>
      </dsp:txXfrm>
    </dsp:sp>
    <dsp:sp modelId="{7F93B2A5-B256-40BE-A5A0-DE156DF99F51}">
      <dsp:nvSpPr>
        <dsp:cNvPr id="0" name=""/>
        <dsp:cNvSpPr/>
      </dsp:nvSpPr>
      <dsp:spPr>
        <a:xfrm rot="6480000">
          <a:off x="2011864" y="1262520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6480000">
        <a:off x="2011864" y="1262520"/>
        <a:ext cx="175047" cy="221574"/>
      </dsp:txXfrm>
    </dsp:sp>
    <dsp:sp modelId="{C916DD80-FF9E-47B5-AA49-34E55B9A56C2}">
      <dsp:nvSpPr>
        <dsp:cNvPr id="0" name=""/>
        <dsp:cNvSpPr/>
      </dsp:nvSpPr>
      <dsp:spPr>
        <a:xfrm>
          <a:off x="1617131" y="1519009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o</a:t>
          </a:r>
          <a:endParaRPr lang="cs-CZ" sz="2800" kern="1200" dirty="0"/>
        </a:p>
      </dsp:txBody>
      <dsp:txXfrm>
        <a:off x="1617131" y="1519009"/>
        <a:ext cx="656515" cy="656515"/>
      </dsp:txXfrm>
    </dsp:sp>
    <dsp:sp modelId="{244D805B-57DB-4A34-BF2C-B608A7252D76}">
      <dsp:nvSpPr>
        <dsp:cNvPr id="0" name=""/>
        <dsp:cNvSpPr/>
      </dsp:nvSpPr>
      <dsp:spPr>
        <a:xfrm rot="10800000">
          <a:off x="1369422" y="1736480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369422" y="1736480"/>
        <a:ext cx="175047" cy="221574"/>
      </dsp:txXfrm>
    </dsp:sp>
    <dsp:sp modelId="{665652CD-3B61-489B-BE99-5AA3E32091D6}">
      <dsp:nvSpPr>
        <dsp:cNvPr id="0" name=""/>
        <dsp:cNvSpPr/>
      </dsp:nvSpPr>
      <dsp:spPr>
        <a:xfrm>
          <a:off x="630337" y="1519009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</a:t>
          </a:r>
          <a:endParaRPr lang="cs-CZ" sz="2800" kern="1200" dirty="0"/>
        </a:p>
      </dsp:txBody>
      <dsp:txXfrm>
        <a:off x="630337" y="1519009"/>
        <a:ext cx="656515" cy="656515"/>
      </dsp:txXfrm>
    </dsp:sp>
    <dsp:sp modelId="{A34EF60C-1074-4760-97A7-9F3C2C3F4B11}">
      <dsp:nvSpPr>
        <dsp:cNvPr id="0" name=""/>
        <dsp:cNvSpPr/>
      </dsp:nvSpPr>
      <dsp:spPr>
        <a:xfrm rot="15120000">
          <a:off x="720134" y="1271944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120000">
        <a:off x="720134" y="1271944"/>
        <a:ext cx="175047" cy="221574"/>
      </dsp:txXfrm>
    </dsp:sp>
    <dsp:sp modelId="{8E0B9302-6DAA-4EC1-9247-8AF4BCE5813A}">
      <dsp:nvSpPr>
        <dsp:cNvPr id="0" name=""/>
        <dsp:cNvSpPr/>
      </dsp:nvSpPr>
      <dsp:spPr>
        <a:xfrm>
          <a:off x="325400" y="580513"/>
          <a:ext cx="656515" cy="656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í</a:t>
          </a:r>
          <a:endParaRPr lang="cs-CZ" sz="2800" kern="1200" dirty="0"/>
        </a:p>
      </dsp:txBody>
      <dsp:txXfrm>
        <a:off x="325400" y="580513"/>
        <a:ext cx="656515" cy="656515"/>
      </dsp:txXfrm>
    </dsp:sp>
    <dsp:sp modelId="{2E3462C8-0C8B-4B0C-BABC-50FB57774141}">
      <dsp:nvSpPr>
        <dsp:cNvPr id="0" name=""/>
        <dsp:cNvSpPr/>
      </dsp:nvSpPr>
      <dsp:spPr>
        <a:xfrm rot="19440000">
          <a:off x="961293" y="510884"/>
          <a:ext cx="175047" cy="2215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440000">
        <a:off x="961293" y="510884"/>
        <a:ext cx="175047" cy="22157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43E30A-B068-4C54-8ACD-ADE2751790FB}">
      <dsp:nvSpPr>
        <dsp:cNvPr id="0" name=""/>
        <dsp:cNvSpPr/>
      </dsp:nvSpPr>
      <dsp:spPr>
        <a:xfrm>
          <a:off x="1139197" y="820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o</a:t>
          </a:r>
          <a:endParaRPr lang="cs-CZ" sz="2800" kern="1200" dirty="0"/>
        </a:p>
      </dsp:txBody>
      <dsp:txXfrm>
        <a:off x="1139197" y="820"/>
        <a:ext cx="673932" cy="673932"/>
      </dsp:txXfrm>
    </dsp:sp>
    <dsp:sp modelId="{FBD7CD5B-05A5-4FEE-8D5D-EC8B4E3A0116}">
      <dsp:nvSpPr>
        <dsp:cNvPr id="0" name=""/>
        <dsp:cNvSpPr/>
      </dsp:nvSpPr>
      <dsp:spPr>
        <a:xfrm rot="2160000">
          <a:off x="1791783" y="518382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2160000">
        <a:off x="1791783" y="518382"/>
        <a:ext cx="178957" cy="227452"/>
      </dsp:txXfrm>
    </dsp:sp>
    <dsp:sp modelId="{B9B5BB09-F466-442E-B365-65DDAA96D42C}">
      <dsp:nvSpPr>
        <dsp:cNvPr id="0" name=""/>
        <dsp:cNvSpPr/>
      </dsp:nvSpPr>
      <dsp:spPr>
        <a:xfrm>
          <a:off x="1957590" y="595417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b</a:t>
          </a:r>
          <a:endParaRPr lang="cs-CZ" sz="2800" kern="1200" dirty="0"/>
        </a:p>
      </dsp:txBody>
      <dsp:txXfrm>
        <a:off x="1957590" y="595417"/>
        <a:ext cx="673932" cy="673932"/>
      </dsp:txXfrm>
    </dsp:sp>
    <dsp:sp modelId="{4A241830-4800-4025-9EBC-B862FA587C8E}">
      <dsp:nvSpPr>
        <dsp:cNvPr id="0" name=""/>
        <dsp:cNvSpPr/>
      </dsp:nvSpPr>
      <dsp:spPr>
        <a:xfrm rot="6480000">
          <a:off x="2050343" y="1294879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6480000">
        <a:off x="2050343" y="1294879"/>
        <a:ext cx="178957" cy="227452"/>
      </dsp:txXfrm>
    </dsp:sp>
    <dsp:sp modelId="{970D0FAD-1B90-4432-9892-0E326C76F5EC}">
      <dsp:nvSpPr>
        <dsp:cNvPr id="0" name=""/>
        <dsp:cNvSpPr/>
      </dsp:nvSpPr>
      <dsp:spPr>
        <a:xfrm>
          <a:off x="1644992" y="1557495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i</a:t>
          </a:r>
          <a:endParaRPr lang="cs-CZ" sz="2800" kern="1200" dirty="0"/>
        </a:p>
      </dsp:txBody>
      <dsp:txXfrm>
        <a:off x="1644992" y="1557495"/>
        <a:ext cx="673932" cy="673932"/>
      </dsp:txXfrm>
    </dsp:sp>
    <dsp:sp modelId="{FAA7C9F4-428E-46C4-94A1-8C7132FD7C69}">
      <dsp:nvSpPr>
        <dsp:cNvPr id="0" name=""/>
        <dsp:cNvSpPr/>
      </dsp:nvSpPr>
      <dsp:spPr>
        <a:xfrm rot="10800000">
          <a:off x="1391749" y="1780735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391749" y="1780735"/>
        <a:ext cx="178957" cy="227452"/>
      </dsp:txXfrm>
    </dsp:sp>
    <dsp:sp modelId="{7E7527EC-F374-42CF-B73D-9A139D30BE7B}">
      <dsp:nvSpPr>
        <dsp:cNvPr id="0" name=""/>
        <dsp:cNvSpPr/>
      </dsp:nvSpPr>
      <dsp:spPr>
        <a:xfrm>
          <a:off x="633403" y="1557495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l</a:t>
          </a:r>
          <a:endParaRPr lang="cs-CZ" sz="2800" kern="1200" dirty="0"/>
        </a:p>
      </dsp:txBody>
      <dsp:txXfrm>
        <a:off x="633403" y="1557495"/>
        <a:ext cx="673932" cy="673932"/>
      </dsp:txXfrm>
    </dsp:sp>
    <dsp:sp modelId="{68C4DAB3-7EA9-4635-BA26-05B6ADDA7AC0}">
      <dsp:nvSpPr>
        <dsp:cNvPr id="0" name=""/>
        <dsp:cNvSpPr/>
      </dsp:nvSpPr>
      <dsp:spPr>
        <a:xfrm rot="15120000">
          <a:off x="726157" y="1304513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5120000">
        <a:off x="726157" y="1304513"/>
        <a:ext cx="178957" cy="227452"/>
      </dsp:txXfrm>
    </dsp:sp>
    <dsp:sp modelId="{313B7EB5-D08F-4625-A5A3-A8C9796CAB41}">
      <dsp:nvSpPr>
        <dsp:cNvPr id="0" name=""/>
        <dsp:cNvSpPr/>
      </dsp:nvSpPr>
      <dsp:spPr>
        <a:xfrm>
          <a:off x="320805" y="595417"/>
          <a:ext cx="673932" cy="6739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í</a:t>
          </a:r>
          <a:endParaRPr lang="cs-CZ" sz="2800" kern="1200" dirty="0"/>
        </a:p>
      </dsp:txBody>
      <dsp:txXfrm>
        <a:off x="320805" y="595417"/>
        <a:ext cx="673932" cy="673932"/>
      </dsp:txXfrm>
    </dsp:sp>
    <dsp:sp modelId="{C28AB798-E6EF-4DFA-B6E6-545B3B7B54E1}">
      <dsp:nvSpPr>
        <dsp:cNvPr id="0" name=""/>
        <dsp:cNvSpPr/>
      </dsp:nvSpPr>
      <dsp:spPr>
        <a:xfrm rot="19440000">
          <a:off x="973391" y="524336"/>
          <a:ext cx="178957" cy="2274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9440000">
        <a:off x="973391" y="524336"/>
        <a:ext cx="178957" cy="227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A47F7-B5CA-472D-93CF-7915B2D8A80F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E842F-7F80-4CE2-A566-6774082A0E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openxmlformats.org/officeDocument/2006/relationships/diagramColors" Target="../diagrams/colors4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24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4.xml"/><Relationship Id="rId23" Type="http://schemas.microsoft.com/office/2007/relationships/diagramDrawing" Target="../diagrams/drawing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openxmlformats.org/officeDocument/2006/relationships/diagramData" Target="../diagrams/data4.xml"/><Relationship Id="rId22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13" Type="http://schemas.openxmlformats.org/officeDocument/2006/relationships/diagramColors" Target="../diagrams/colors7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Layout" Target="../diagrams/layout6.xml"/><Relationship Id="rId12" Type="http://schemas.openxmlformats.org/officeDocument/2006/relationships/diagramQuickStyle" Target="../diagrams/quickStyle7.xml"/><Relationship Id="rId17" Type="http://schemas.openxmlformats.org/officeDocument/2006/relationships/diagramColors" Target="../diagrams/colors8.xml"/><Relationship Id="rId2" Type="http://schemas.openxmlformats.org/officeDocument/2006/relationships/diagramData" Target="../diagrams/data5.xml"/><Relationship Id="rId16" Type="http://schemas.openxmlformats.org/officeDocument/2006/relationships/diagramQuickStyle" Target="../diagrams/quickStyle8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6.xml"/><Relationship Id="rId11" Type="http://schemas.openxmlformats.org/officeDocument/2006/relationships/diagramLayout" Target="../diagrams/layout7.xml"/><Relationship Id="rId24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Layout" Target="../diagrams/layout8.xml"/><Relationship Id="rId23" Type="http://schemas.microsoft.com/office/2007/relationships/diagramDrawing" Target="../diagrams/drawing5.xml"/><Relationship Id="rId10" Type="http://schemas.openxmlformats.org/officeDocument/2006/relationships/diagramData" Target="../diagrams/data7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Relationship Id="rId14" Type="http://schemas.openxmlformats.org/officeDocument/2006/relationships/diagramData" Target="../diagrams/data8.xml"/><Relationship Id="rId22" Type="http://schemas.microsoft.com/office/2007/relationships/diagramDrawing" Target="../diagrams/drawin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07704" y="4221088"/>
            <a:ext cx="5400600" cy="14224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Vzor stavení</a:t>
            </a:r>
          </a:p>
          <a:p>
            <a:pPr algn="ctr"/>
            <a:endParaRPr lang="cs-CZ" sz="4400" dirty="0" smtClean="0">
              <a:solidFill>
                <a:schemeClr val="tx1"/>
              </a:solidFill>
            </a:endParaRPr>
          </a:p>
          <a:p>
            <a:pPr algn="ctr"/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19672" y="2420888"/>
            <a:ext cx="5760640" cy="15081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454" y="50803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669450" y="2678194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6"/>
          <p:cNvSpPr txBox="1"/>
          <p:nvPr/>
        </p:nvSpPr>
        <p:spPr>
          <a:xfrm>
            <a:off x="0" y="579181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smtClean="0"/>
              <a:t>VY_32_INOVACE_229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2267744" y="620688"/>
            <a:ext cx="3600400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62068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          Vzor stavení</a:t>
            </a:r>
            <a:endParaRPr lang="cs-CZ" sz="4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9552" y="1556792"/>
            <a:ext cx="4038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číslo jednotné: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1. p.   </a:t>
            </a:r>
            <a:r>
              <a:rPr lang="cs-CZ" sz="2800" dirty="0" smtClean="0"/>
              <a:t>staven</a:t>
            </a:r>
            <a:r>
              <a:rPr lang="cs-CZ" sz="2800" dirty="0" smtClean="0">
                <a:solidFill>
                  <a:srgbClr val="FF0000"/>
                </a:solidFill>
              </a:rPr>
              <a:t>í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2. p.   </a:t>
            </a:r>
            <a:r>
              <a:rPr lang="cs-CZ" sz="2800" dirty="0" smtClean="0"/>
              <a:t>staven</a:t>
            </a:r>
            <a:r>
              <a:rPr lang="cs-CZ" sz="2800" dirty="0" smtClean="0">
                <a:solidFill>
                  <a:srgbClr val="FF0000"/>
                </a:solidFill>
              </a:rPr>
              <a:t>í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3. p.   </a:t>
            </a:r>
            <a:r>
              <a:rPr lang="cs-CZ" sz="2800" dirty="0" smtClean="0"/>
              <a:t>staven</a:t>
            </a:r>
            <a:r>
              <a:rPr lang="cs-CZ" sz="2800" dirty="0" smtClean="0">
                <a:solidFill>
                  <a:srgbClr val="FF0000"/>
                </a:solidFill>
              </a:rPr>
              <a:t>í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4. p.   </a:t>
            </a:r>
            <a:r>
              <a:rPr lang="cs-CZ" sz="2800" dirty="0" smtClean="0"/>
              <a:t>staven</a:t>
            </a:r>
            <a:r>
              <a:rPr lang="cs-CZ" sz="2800" dirty="0" smtClean="0">
                <a:solidFill>
                  <a:srgbClr val="FF0000"/>
                </a:solidFill>
              </a:rPr>
              <a:t>í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5. p</a:t>
            </a:r>
            <a:r>
              <a:rPr lang="cs-CZ" sz="2800" dirty="0" smtClean="0"/>
              <a:t>.   </a:t>
            </a:r>
            <a:r>
              <a:rPr lang="cs-CZ" sz="2800" dirty="0"/>
              <a:t>staven</a:t>
            </a:r>
            <a:r>
              <a:rPr lang="cs-CZ" sz="2800" dirty="0">
                <a:solidFill>
                  <a:srgbClr val="FF0000"/>
                </a:solidFill>
              </a:rPr>
              <a:t>í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6. p.   </a:t>
            </a:r>
            <a:r>
              <a:rPr lang="cs-CZ" sz="2800" dirty="0" smtClean="0"/>
              <a:t>staven</a:t>
            </a:r>
            <a:r>
              <a:rPr lang="cs-CZ" sz="2800" dirty="0" smtClean="0">
                <a:solidFill>
                  <a:srgbClr val="FF0000"/>
                </a:solidFill>
              </a:rPr>
              <a:t>í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cs-CZ" sz="2800" dirty="0"/>
              <a:t> </a:t>
            </a:r>
            <a:r>
              <a:rPr lang="cs-CZ" sz="2800" dirty="0" smtClean="0"/>
              <a:t>   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p.  </a:t>
            </a:r>
            <a:r>
              <a:rPr lang="cs-CZ" sz="2800" dirty="0" smtClean="0"/>
              <a:t>staven</a:t>
            </a:r>
            <a:r>
              <a:rPr lang="cs-CZ" sz="2800" dirty="0" smtClean="0">
                <a:solidFill>
                  <a:srgbClr val="FF0000"/>
                </a:solidFill>
              </a:rPr>
              <a:t>ím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51054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číslo množné:</a:t>
            </a:r>
          </a:p>
          <a:p>
            <a:pPr marL="533400" lvl="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1. p. </a:t>
            </a:r>
            <a:r>
              <a:rPr lang="cs-CZ" sz="2800" dirty="0"/>
              <a:t>staven</a:t>
            </a:r>
            <a:r>
              <a:rPr lang="cs-CZ" sz="2800" dirty="0">
                <a:solidFill>
                  <a:srgbClr val="FF0000"/>
                </a:solidFill>
              </a:rPr>
              <a:t>í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lvl="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2. p. </a:t>
            </a:r>
            <a:r>
              <a:rPr lang="cs-CZ" sz="2800" dirty="0"/>
              <a:t>staven</a:t>
            </a:r>
            <a:r>
              <a:rPr lang="cs-CZ" sz="2800" dirty="0">
                <a:solidFill>
                  <a:srgbClr val="FF0000"/>
                </a:solidFill>
              </a:rPr>
              <a:t>í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lvl="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3. p. </a:t>
            </a:r>
            <a:r>
              <a:rPr lang="cs-CZ" sz="2800" dirty="0" smtClean="0"/>
              <a:t>staven</a:t>
            </a:r>
            <a:r>
              <a:rPr lang="cs-CZ" sz="2800" dirty="0" smtClean="0">
                <a:solidFill>
                  <a:srgbClr val="FF0000"/>
                </a:solidFill>
              </a:rPr>
              <a:t>ím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lvl="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4. p. </a:t>
            </a:r>
            <a:r>
              <a:rPr lang="cs-CZ" sz="2800" dirty="0"/>
              <a:t>staven</a:t>
            </a:r>
            <a:r>
              <a:rPr lang="cs-CZ" sz="2800" dirty="0">
                <a:solidFill>
                  <a:srgbClr val="FF0000"/>
                </a:solidFill>
              </a:rPr>
              <a:t>í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lvl="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5. </a:t>
            </a:r>
            <a:r>
              <a:rPr lang="cs-CZ" sz="2800" dirty="0"/>
              <a:t>p staven</a:t>
            </a:r>
            <a:r>
              <a:rPr lang="cs-CZ" sz="2800" dirty="0">
                <a:solidFill>
                  <a:srgbClr val="FF0000"/>
                </a:solidFill>
              </a:rPr>
              <a:t>í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533400" lvl="0" indent="-53340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6. p. </a:t>
            </a:r>
            <a:r>
              <a:rPr lang="cs-CZ" sz="2800" dirty="0" smtClean="0"/>
              <a:t>staven</a:t>
            </a:r>
            <a:r>
              <a:rPr lang="cs-CZ" sz="2800" dirty="0" smtClean="0">
                <a:solidFill>
                  <a:srgbClr val="FF0000"/>
                </a:solidFill>
              </a:rPr>
              <a:t>ích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3400" marR="0" lvl="0" indent="-5334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7. p. </a:t>
            </a:r>
            <a:r>
              <a:rPr lang="cs-CZ" sz="2800" dirty="0" smtClean="0"/>
              <a:t>staven</a:t>
            </a:r>
            <a:r>
              <a:rPr lang="cs-CZ" sz="2800" dirty="0" smtClean="0">
                <a:solidFill>
                  <a:srgbClr val="FF0000"/>
                </a:solidFill>
              </a:rPr>
              <a:t>ími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99592" y="620688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               </a:t>
            </a:r>
            <a:endParaRPr lang="cs-CZ" sz="4800" dirty="0"/>
          </a:p>
        </p:txBody>
      </p:sp>
      <p:pic>
        <p:nvPicPr>
          <p:cNvPr id="2050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548680"/>
            <a:ext cx="922630" cy="923544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CAGCAT10\j00903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0"/>
            <a:ext cx="1709761" cy="1463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179512" y="260648"/>
            <a:ext cx="5184576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79512" y="40466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Slož slova, která se skloňují podle vzoru stavení: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95536" y="1412776"/>
          <a:ext cx="2903984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860032" y="1196752"/>
          <a:ext cx="3264024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259632" y="4149080"/>
          <a:ext cx="2903984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292080" y="4221088"/>
          <a:ext cx="295232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8" name="Elipsa 7"/>
          <p:cNvSpPr/>
          <p:nvPr/>
        </p:nvSpPr>
        <p:spPr>
          <a:xfrm>
            <a:off x="3419872" y="2708920"/>
            <a:ext cx="1152128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7740352" y="5445224"/>
            <a:ext cx="1152128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3923928" y="5229200"/>
            <a:ext cx="1152128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7740352" y="2348880"/>
            <a:ext cx="1152128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404664"/>
            <a:ext cx="3456384" cy="9807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69269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Dej do správného tvaru: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916832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                     údolí                    nádobí                           plavání</a:t>
            </a:r>
          </a:p>
          <a:p>
            <a:endParaRPr lang="cs-CZ" dirty="0"/>
          </a:p>
          <a:p>
            <a:r>
              <a:rPr lang="cs-CZ" dirty="0" smtClean="0"/>
              <a:t>2.p.č.j             _________________________________________________________</a:t>
            </a:r>
          </a:p>
          <a:p>
            <a:endParaRPr lang="cs-CZ" dirty="0"/>
          </a:p>
          <a:p>
            <a:r>
              <a:rPr lang="cs-CZ" dirty="0" smtClean="0"/>
              <a:t>7.p.č.j.            __________________________________________________________</a:t>
            </a:r>
          </a:p>
          <a:p>
            <a:endParaRPr lang="cs-CZ" dirty="0"/>
          </a:p>
          <a:p>
            <a:r>
              <a:rPr lang="cs-CZ" dirty="0" smtClean="0"/>
              <a:t>3.p.č.mn.      ___________________________________________________________</a:t>
            </a:r>
          </a:p>
          <a:p>
            <a:endParaRPr lang="cs-CZ" dirty="0"/>
          </a:p>
          <a:p>
            <a:r>
              <a:rPr lang="cs-CZ" dirty="0" smtClean="0"/>
              <a:t>6.p.č.mn.     ___________________________________________________________</a:t>
            </a:r>
          </a:p>
          <a:p>
            <a:endParaRPr lang="cs-CZ" dirty="0"/>
          </a:p>
          <a:p>
            <a:r>
              <a:rPr lang="cs-CZ" dirty="0" smtClean="0"/>
              <a:t>7.p.č.mn.      __________________________________________________________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5" name="Picture 3" descr="C:\Documents and Settings\Admin\Local Settings\Temporary Internet Files\Content.IE5\Y9XAWY88\MP90040310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0648"/>
            <a:ext cx="2232248" cy="1493476"/>
          </a:xfrm>
          <a:prstGeom prst="rect">
            <a:avLst/>
          </a:prstGeom>
          <a:noFill/>
        </p:spPr>
      </p:pic>
      <p:pic>
        <p:nvPicPr>
          <p:cNvPr id="3076" name="Picture 4" descr="C:\Documents and Settings\Admin\Local Settings\Temporary Internet Files\Content.IE5\VLD3FGHW\MC9002953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5445224"/>
            <a:ext cx="1584176" cy="1044447"/>
          </a:xfrm>
          <a:prstGeom prst="rect">
            <a:avLst/>
          </a:prstGeom>
          <a:noFill/>
        </p:spPr>
      </p:pic>
      <p:pic>
        <p:nvPicPr>
          <p:cNvPr id="3078" name="Picture 6" descr="C:\Documents and Settings\Admin\Local Settings\Temporary Internet Files\Content.IE5\O5EM361I\MP900403221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5301208"/>
            <a:ext cx="2058774" cy="1371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179512" y="260648"/>
            <a:ext cx="5184576" cy="8640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79512" y="404664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Slož slova, která se skloňují podle vzoru stavení: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95536" y="1412776"/>
          <a:ext cx="2903984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860032" y="1196752"/>
          <a:ext cx="3264024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1259632" y="4149080"/>
          <a:ext cx="2903984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5292080" y="4221088"/>
          <a:ext cx="295232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8" name="Elipsa 7"/>
          <p:cNvSpPr/>
          <p:nvPr/>
        </p:nvSpPr>
        <p:spPr>
          <a:xfrm>
            <a:off x="3419872" y="2708920"/>
            <a:ext cx="1152128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uhlí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7740352" y="5445224"/>
            <a:ext cx="1152128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obilí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923928" y="5229200"/>
            <a:ext cx="1152128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křoví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7596336" y="2276872"/>
            <a:ext cx="1403648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nádobí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12160" y="3326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404664"/>
            <a:ext cx="3456384" cy="9807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69269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Dej do správného tvaru: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916832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                     údolí                    nádobí                           plavání</a:t>
            </a:r>
          </a:p>
          <a:p>
            <a:endParaRPr lang="cs-CZ" dirty="0"/>
          </a:p>
          <a:p>
            <a:r>
              <a:rPr lang="cs-CZ" dirty="0" smtClean="0"/>
              <a:t>2.p.č.j             __údolí                               nádobí                                     plavání______</a:t>
            </a:r>
          </a:p>
          <a:p>
            <a:endParaRPr lang="cs-CZ" dirty="0"/>
          </a:p>
          <a:p>
            <a:r>
              <a:rPr lang="cs-CZ" dirty="0" smtClean="0"/>
              <a:t>7.p.č.j.                údolím                            nádobím                                   plaváním_</a:t>
            </a:r>
          </a:p>
          <a:p>
            <a:endParaRPr lang="cs-CZ" dirty="0" smtClean="0"/>
          </a:p>
          <a:p>
            <a:r>
              <a:rPr lang="cs-CZ" dirty="0" smtClean="0"/>
              <a:t>3.p.č.mn.      __   údolím                          nádobím                                    plaváním_____</a:t>
            </a:r>
          </a:p>
          <a:p>
            <a:endParaRPr lang="cs-CZ" dirty="0"/>
          </a:p>
          <a:p>
            <a:r>
              <a:rPr lang="cs-CZ" dirty="0" smtClean="0"/>
              <a:t>6.p.č.mn.     __     údolích                         nádobích                                  plaváních_____</a:t>
            </a:r>
          </a:p>
          <a:p>
            <a:endParaRPr lang="cs-CZ" dirty="0"/>
          </a:p>
          <a:p>
            <a:r>
              <a:rPr lang="cs-CZ" dirty="0" smtClean="0"/>
              <a:t>7.p.č.mn.           údolími                            nádobími                                plaváními________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5" name="Picture 3" descr="C:\Documents and Settings\Admin\Local Settings\Temporary Internet Files\Content.IE5\Y9XAWY88\MP90040310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0648"/>
            <a:ext cx="2232248" cy="1493476"/>
          </a:xfrm>
          <a:prstGeom prst="rect">
            <a:avLst/>
          </a:prstGeom>
          <a:noFill/>
        </p:spPr>
      </p:pic>
      <p:pic>
        <p:nvPicPr>
          <p:cNvPr id="3076" name="Picture 4" descr="C:\Documents and Settings\Admin\Local Settings\Temporary Internet Files\Content.IE5\VLD3FGHW\MC9002953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5445224"/>
            <a:ext cx="1584176" cy="1044447"/>
          </a:xfrm>
          <a:prstGeom prst="rect">
            <a:avLst/>
          </a:prstGeom>
          <a:noFill/>
        </p:spPr>
      </p:pic>
      <p:pic>
        <p:nvPicPr>
          <p:cNvPr id="3078" name="Picture 6" descr="C:\Documents and Settings\Admin\Local Settings\Temporary Internet Files\Content.IE5\O5EM361I\MP900403221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5445224"/>
            <a:ext cx="1728867" cy="1152128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7164288" y="40466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240</Words>
  <Application>Microsoft Office PowerPoint</Application>
  <PresentationFormat>Předvádění na obrazovce (4:3)</PresentationFormat>
  <Paragraphs>97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2013-04-01T16:51:09Z</dcterms:created>
  <dcterms:modified xsi:type="dcterms:W3CDTF">2013-09-22T16:57:13Z</dcterms:modified>
</cp:coreProperties>
</file>