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C562-799D-494B-8F14-1039A892889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7D74-507E-4A0B-8231-A8BEAA2070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C562-799D-494B-8F14-1039A892889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7D74-507E-4A0B-8231-A8BEAA2070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C562-799D-494B-8F14-1039A892889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7D74-507E-4A0B-8231-A8BEAA2070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C562-799D-494B-8F14-1039A892889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7D74-507E-4A0B-8231-A8BEAA2070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C562-799D-494B-8F14-1039A892889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7D74-507E-4A0B-8231-A8BEAA2070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C562-799D-494B-8F14-1039A892889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7D74-507E-4A0B-8231-A8BEAA2070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C562-799D-494B-8F14-1039A892889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7D74-507E-4A0B-8231-A8BEAA2070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C562-799D-494B-8F14-1039A892889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7D74-507E-4A0B-8231-A8BEAA2070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C562-799D-494B-8F14-1039A892889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7D74-507E-4A0B-8231-A8BEAA2070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C562-799D-494B-8F14-1039A892889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7D74-507E-4A0B-8231-A8BEAA2070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C562-799D-494B-8F14-1039A892889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7D74-507E-4A0B-8231-A8BEAA2070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0C562-799D-494B-8F14-1039A8928893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27D74-507E-4A0B-8231-A8BEAA20702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07704" y="4221088"/>
            <a:ext cx="5400600" cy="127961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r>
              <a:rPr lang="cs-CZ" sz="4400" dirty="0" smtClean="0">
                <a:solidFill>
                  <a:schemeClr val="tx1"/>
                </a:solidFill>
              </a:rPr>
              <a:t>Vzor </a:t>
            </a:r>
            <a:r>
              <a:rPr lang="cs-CZ" sz="4400" dirty="0" smtClean="0">
                <a:solidFill>
                  <a:schemeClr val="tx1"/>
                </a:solidFill>
              </a:rPr>
              <a:t>růže</a:t>
            </a:r>
          </a:p>
          <a:p>
            <a:pPr algn="ctr"/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619672" y="2420888"/>
            <a:ext cx="5760640" cy="15081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454" y="508030"/>
            <a:ext cx="8713093" cy="168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1643042" y="2571744"/>
            <a:ext cx="56886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6600" dirty="0"/>
              <a:t>Č</a:t>
            </a:r>
            <a:r>
              <a:rPr lang="cs-CZ" sz="6600" dirty="0" smtClean="0"/>
              <a:t>eský jazyk</a:t>
            </a:r>
            <a:endParaRPr lang="cs-CZ" sz="6600" dirty="0"/>
          </a:p>
        </p:txBody>
      </p:sp>
      <p:sp>
        <p:nvSpPr>
          <p:cNvPr id="9" name="TextovéPole 6"/>
          <p:cNvSpPr txBox="1"/>
          <p:nvPr/>
        </p:nvSpPr>
        <p:spPr>
          <a:xfrm>
            <a:off x="0" y="571501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smtClean="0"/>
              <a:t>VY_32_INOVACE_231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63888" y="1484784"/>
            <a:ext cx="2664296" cy="41044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899592" y="1484784"/>
            <a:ext cx="2448272" cy="41044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2843808" y="620688"/>
            <a:ext cx="2376264" cy="72008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548680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                      vzor růže</a:t>
            </a:r>
            <a:endParaRPr lang="cs-CZ" sz="3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43608" y="1628800"/>
            <a:ext cx="244827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      jednotné číslo</a:t>
            </a:r>
          </a:p>
          <a:p>
            <a:endParaRPr lang="cs-CZ" dirty="0"/>
          </a:p>
          <a:p>
            <a:r>
              <a:rPr lang="cs-CZ" sz="2400" dirty="0" smtClean="0"/>
              <a:t>1.p.   růže</a:t>
            </a:r>
          </a:p>
          <a:p>
            <a:r>
              <a:rPr lang="cs-CZ" sz="2400" dirty="0" smtClean="0"/>
              <a:t>2.p.   růže</a:t>
            </a:r>
          </a:p>
          <a:p>
            <a:r>
              <a:rPr lang="cs-CZ" sz="2400" dirty="0" smtClean="0"/>
              <a:t>3.p.   růži</a:t>
            </a:r>
          </a:p>
          <a:p>
            <a:r>
              <a:rPr lang="cs-CZ" sz="2400" dirty="0" smtClean="0"/>
              <a:t>4.p.   růži </a:t>
            </a:r>
          </a:p>
          <a:p>
            <a:r>
              <a:rPr lang="cs-CZ" sz="2400" dirty="0" smtClean="0"/>
              <a:t>5.p.   růže!  </a:t>
            </a:r>
          </a:p>
          <a:p>
            <a:r>
              <a:rPr lang="cs-CZ" sz="2400" dirty="0" smtClean="0"/>
              <a:t>6.p. (o) růži</a:t>
            </a:r>
          </a:p>
          <a:p>
            <a:r>
              <a:rPr lang="cs-CZ" sz="2400" dirty="0" smtClean="0"/>
              <a:t>7.p.    růží</a:t>
            </a:r>
          </a:p>
          <a:p>
            <a:endParaRPr lang="cs-CZ" sz="2400" dirty="0" smtClean="0"/>
          </a:p>
          <a:p>
            <a:r>
              <a:rPr lang="cs-CZ" b="1" dirty="0" smtClean="0"/>
              <a:t>                                         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707904" y="1700808"/>
            <a:ext cx="244827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      množné  číslo</a:t>
            </a:r>
          </a:p>
          <a:p>
            <a:endParaRPr lang="cs-CZ" dirty="0"/>
          </a:p>
          <a:p>
            <a:r>
              <a:rPr lang="cs-CZ" sz="2400" dirty="0" smtClean="0"/>
              <a:t>1.p.   růže</a:t>
            </a:r>
          </a:p>
          <a:p>
            <a:r>
              <a:rPr lang="cs-CZ" sz="2400" dirty="0" smtClean="0"/>
              <a:t>2.p.   růží</a:t>
            </a:r>
          </a:p>
          <a:p>
            <a:r>
              <a:rPr lang="cs-CZ" sz="2400" dirty="0" smtClean="0"/>
              <a:t>3.p.   růžím</a:t>
            </a:r>
          </a:p>
          <a:p>
            <a:r>
              <a:rPr lang="cs-CZ" sz="2400" dirty="0" smtClean="0"/>
              <a:t>4.p.   růže </a:t>
            </a:r>
          </a:p>
          <a:p>
            <a:r>
              <a:rPr lang="cs-CZ" sz="2400" dirty="0" smtClean="0"/>
              <a:t>5.p.   růže!</a:t>
            </a:r>
          </a:p>
          <a:p>
            <a:r>
              <a:rPr lang="cs-CZ" sz="2400" dirty="0" smtClean="0"/>
              <a:t>6.p. (o) růžích</a:t>
            </a:r>
          </a:p>
          <a:p>
            <a:r>
              <a:rPr lang="cs-CZ" sz="2400" dirty="0" smtClean="0"/>
              <a:t>7.p.    růžemi</a:t>
            </a:r>
          </a:p>
          <a:p>
            <a:endParaRPr lang="cs-CZ" sz="2400" dirty="0" smtClean="0"/>
          </a:p>
          <a:p>
            <a:r>
              <a:rPr lang="cs-CZ" b="1" dirty="0" smtClean="0"/>
              <a:t>                                         </a:t>
            </a:r>
            <a:endParaRPr lang="cs-CZ" b="1" dirty="0"/>
          </a:p>
        </p:txBody>
      </p:sp>
      <p:pic>
        <p:nvPicPr>
          <p:cNvPr id="1026" name="Picture 2" descr="C:\Documents and Settings\Admin\Local Settings\Temporary Internet Files\Content.IE5\VLD3FGHW\MC90043916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2596" y="404665"/>
            <a:ext cx="2249282" cy="2160240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VLD3FGHW\MP900390509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3068960"/>
            <a:ext cx="2208725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>
          <a:xfrm>
            <a:off x="323528" y="188640"/>
            <a:ext cx="6336704" cy="10801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83568" y="404664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Skloňuj slova podle vzoru růže:</a:t>
            </a: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5220072" y="2564904"/>
            <a:ext cx="3672408" cy="41044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827584" y="2492896"/>
            <a:ext cx="3672408" cy="41044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971600" y="2708920"/>
            <a:ext cx="244827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      jednotné číslo</a:t>
            </a:r>
          </a:p>
          <a:p>
            <a:endParaRPr lang="cs-CZ" dirty="0"/>
          </a:p>
          <a:p>
            <a:r>
              <a:rPr lang="cs-CZ" sz="2400" dirty="0" smtClean="0"/>
              <a:t>1.p.   </a:t>
            </a:r>
          </a:p>
          <a:p>
            <a:r>
              <a:rPr lang="cs-CZ" sz="2400" dirty="0" smtClean="0"/>
              <a:t>2.p.   </a:t>
            </a:r>
          </a:p>
          <a:p>
            <a:r>
              <a:rPr lang="cs-CZ" sz="2400" dirty="0" smtClean="0"/>
              <a:t>3.p.   </a:t>
            </a:r>
          </a:p>
          <a:p>
            <a:r>
              <a:rPr lang="cs-CZ" sz="2400" dirty="0" smtClean="0"/>
              <a:t>4.p.  </a:t>
            </a:r>
          </a:p>
          <a:p>
            <a:r>
              <a:rPr lang="cs-CZ" sz="2400" dirty="0" smtClean="0"/>
              <a:t>5.p.   </a:t>
            </a:r>
          </a:p>
          <a:p>
            <a:r>
              <a:rPr lang="cs-CZ" sz="2400" dirty="0" smtClean="0"/>
              <a:t>6.p. (o)</a:t>
            </a:r>
          </a:p>
          <a:p>
            <a:r>
              <a:rPr lang="cs-CZ" sz="2400" dirty="0" smtClean="0"/>
              <a:t>7.p.    </a:t>
            </a:r>
          </a:p>
          <a:p>
            <a:endParaRPr lang="cs-CZ" sz="2400" dirty="0" smtClean="0"/>
          </a:p>
          <a:p>
            <a:r>
              <a:rPr lang="cs-CZ" b="1" dirty="0" smtClean="0"/>
              <a:t>                                         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635896" y="2780928"/>
            <a:ext cx="4032448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                                      množné  číslo</a:t>
            </a:r>
          </a:p>
          <a:p>
            <a:endParaRPr lang="cs-CZ" dirty="0"/>
          </a:p>
          <a:p>
            <a:r>
              <a:rPr lang="cs-CZ" sz="2400" dirty="0" smtClean="0"/>
              <a:t>                       1.p.   </a:t>
            </a:r>
          </a:p>
          <a:p>
            <a:r>
              <a:rPr lang="cs-CZ" sz="2400" dirty="0" smtClean="0"/>
              <a:t>                       2.p.  </a:t>
            </a:r>
          </a:p>
          <a:p>
            <a:r>
              <a:rPr lang="cs-CZ" sz="2400" dirty="0" smtClean="0"/>
              <a:t>                       3.p.   </a:t>
            </a:r>
          </a:p>
          <a:p>
            <a:r>
              <a:rPr lang="cs-CZ" sz="2400" dirty="0" smtClean="0"/>
              <a:t>                       4.p.   </a:t>
            </a:r>
          </a:p>
          <a:p>
            <a:r>
              <a:rPr lang="cs-CZ" sz="2400" dirty="0" smtClean="0"/>
              <a:t>                       5.p.</a:t>
            </a:r>
          </a:p>
          <a:p>
            <a:r>
              <a:rPr lang="cs-CZ" sz="2400" dirty="0" smtClean="0"/>
              <a:t>                       6.p. (o)</a:t>
            </a:r>
          </a:p>
          <a:p>
            <a:r>
              <a:rPr lang="cs-CZ" sz="2400" dirty="0" smtClean="0"/>
              <a:t>                       7.p.   </a:t>
            </a:r>
          </a:p>
          <a:p>
            <a:endParaRPr lang="cs-CZ" sz="2400" dirty="0" smtClean="0"/>
          </a:p>
          <a:p>
            <a:r>
              <a:rPr lang="cs-CZ" b="1" dirty="0" smtClean="0"/>
              <a:t>                                          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1259632" y="162880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chvíle        košile</a:t>
            </a:r>
            <a:endParaRPr lang="cs-CZ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548680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Hledej slova, která se skloňují podle vzoru růže, některá spoj s obrázky.Ostatní škrtni.</a:t>
            </a:r>
            <a:endParaRPr lang="cs-CZ" dirty="0"/>
          </a:p>
        </p:txBody>
      </p:sp>
      <p:sp>
        <p:nvSpPr>
          <p:cNvPr id="3" name="Zaoblený obdélník 2"/>
          <p:cNvSpPr/>
          <p:nvPr/>
        </p:nvSpPr>
        <p:spPr>
          <a:xfrm>
            <a:off x="683568" y="1340768"/>
            <a:ext cx="13681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košile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4788024" y="3140968"/>
            <a:ext cx="13681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město</a:t>
            </a:r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5724128" y="5877272"/>
            <a:ext cx="13681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cibule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251520" y="2564904"/>
            <a:ext cx="13681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mapa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1907704" y="3212976"/>
            <a:ext cx="13681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píle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323528" y="4221088"/>
            <a:ext cx="13681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sova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2123728" y="5013176"/>
            <a:ext cx="13681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lampa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467544" y="5661248"/>
            <a:ext cx="13681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letadlo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3851920" y="1340768"/>
            <a:ext cx="13681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lavice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2987824" y="2348880"/>
            <a:ext cx="13681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škola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3419872" y="4077072"/>
            <a:ext cx="13681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židle</a:t>
            </a:r>
            <a:endParaRPr lang="cs-CZ" dirty="0"/>
          </a:p>
        </p:txBody>
      </p:sp>
      <p:sp>
        <p:nvSpPr>
          <p:cNvPr id="14" name="Zaoblený obdélník 13"/>
          <p:cNvSpPr/>
          <p:nvPr/>
        </p:nvSpPr>
        <p:spPr>
          <a:xfrm>
            <a:off x="3563888" y="5877272"/>
            <a:ext cx="13681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chvíle</a:t>
            </a:r>
            <a:endParaRPr lang="cs-CZ" dirty="0"/>
          </a:p>
        </p:txBody>
      </p:sp>
      <p:pic>
        <p:nvPicPr>
          <p:cNvPr id="2050" name="Picture 2" descr="C:\Documents and Settings\Admin\Local Settings\Temporary Internet Files\Content.IE5\VLD3FGHW\MC90036084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1340768"/>
            <a:ext cx="1219812" cy="1263925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Local Settings\Temporary Internet Files\Content.IE5\Y9XAWY88\MP90042652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3573016"/>
            <a:ext cx="987439" cy="1484784"/>
          </a:xfrm>
          <a:prstGeom prst="rect">
            <a:avLst/>
          </a:prstGeom>
          <a:noFill/>
        </p:spPr>
      </p:pic>
      <p:pic>
        <p:nvPicPr>
          <p:cNvPr id="2053" name="Picture 5" descr="C:\Documents and Settings\Admin\Local Settings\Temporary Internet Files\Content.IE5\1V59TOP5\MP900402902[2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1484784"/>
            <a:ext cx="1800200" cy="1350150"/>
          </a:xfrm>
          <a:prstGeom prst="rect">
            <a:avLst/>
          </a:prstGeom>
          <a:noFill/>
        </p:spPr>
      </p:pic>
      <p:pic>
        <p:nvPicPr>
          <p:cNvPr id="2054" name="Picture 6" descr="C:\Documents and Settings\Admin\Local Settings\Temporary Internet Files\Content.IE5\O5EM361I\MC900331255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4581128"/>
            <a:ext cx="1108133" cy="7958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>
          <a:xfrm>
            <a:off x="323528" y="188640"/>
            <a:ext cx="6336704" cy="108012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83568" y="404664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Skloňuj slova podle vzoru růže:</a:t>
            </a: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5220072" y="2564904"/>
            <a:ext cx="3672408" cy="41044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827584" y="2492896"/>
            <a:ext cx="3672408" cy="41044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971600" y="2708920"/>
            <a:ext cx="345638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      jednotné číslo</a:t>
            </a:r>
          </a:p>
          <a:p>
            <a:endParaRPr lang="cs-CZ" dirty="0"/>
          </a:p>
          <a:p>
            <a:r>
              <a:rPr lang="cs-CZ" sz="2400" dirty="0" smtClean="0"/>
              <a:t>1.p.   </a:t>
            </a:r>
            <a:r>
              <a:rPr lang="cs-CZ" sz="2400" dirty="0"/>
              <a:t>c</a:t>
            </a:r>
            <a:r>
              <a:rPr lang="cs-CZ" sz="2400" dirty="0" smtClean="0"/>
              <a:t>hvíle    košile</a:t>
            </a:r>
          </a:p>
          <a:p>
            <a:r>
              <a:rPr lang="cs-CZ" sz="2400" dirty="0" smtClean="0"/>
              <a:t>2.p.   </a:t>
            </a:r>
            <a:r>
              <a:rPr lang="cs-CZ" sz="2400" dirty="0"/>
              <a:t>c</a:t>
            </a:r>
            <a:r>
              <a:rPr lang="cs-CZ" sz="2400" dirty="0" smtClean="0"/>
              <a:t>hvíle    košile</a:t>
            </a:r>
          </a:p>
          <a:p>
            <a:r>
              <a:rPr lang="cs-CZ" sz="2400" dirty="0" smtClean="0"/>
              <a:t>3.p.   </a:t>
            </a:r>
            <a:r>
              <a:rPr lang="cs-CZ" sz="2400" dirty="0"/>
              <a:t>c</a:t>
            </a:r>
            <a:r>
              <a:rPr lang="cs-CZ" sz="2400" dirty="0" smtClean="0"/>
              <a:t>hvíli     košili</a:t>
            </a:r>
          </a:p>
          <a:p>
            <a:r>
              <a:rPr lang="cs-CZ" sz="2400" dirty="0" smtClean="0"/>
              <a:t>4.p.  </a:t>
            </a:r>
            <a:r>
              <a:rPr lang="cs-CZ" sz="2400" dirty="0"/>
              <a:t>c</a:t>
            </a:r>
            <a:r>
              <a:rPr lang="cs-CZ" sz="2400" dirty="0" smtClean="0"/>
              <a:t>hvíli      košili</a:t>
            </a:r>
          </a:p>
          <a:p>
            <a:r>
              <a:rPr lang="cs-CZ" sz="2400" dirty="0" smtClean="0"/>
              <a:t>5.p.  chvíle!    Košile!</a:t>
            </a:r>
          </a:p>
          <a:p>
            <a:r>
              <a:rPr lang="cs-CZ" sz="2400" dirty="0" smtClean="0"/>
              <a:t>6.p. (o)chvíli   košili</a:t>
            </a:r>
          </a:p>
          <a:p>
            <a:r>
              <a:rPr lang="cs-CZ" sz="2400" dirty="0" smtClean="0"/>
              <a:t>7.p.   chvílí      košilí </a:t>
            </a:r>
          </a:p>
          <a:p>
            <a:endParaRPr lang="cs-CZ" sz="2400" dirty="0" smtClean="0"/>
          </a:p>
          <a:p>
            <a:r>
              <a:rPr lang="cs-CZ" b="1" dirty="0" smtClean="0"/>
              <a:t>                                         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635896" y="2780928"/>
            <a:ext cx="489654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                                      množné  číslo</a:t>
            </a:r>
          </a:p>
          <a:p>
            <a:endParaRPr lang="cs-CZ" dirty="0"/>
          </a:p>
          <a:p>
            <a:r>
              <a:rPr lang="cs-CZ" sz="2400" dirty="0" smtClean="0"/>
              <a:t>                       1.p.  Chvíle   košile </a:t>
            </a:r>
          </a:p>
          <a:p>
            <a:r>
              <a:rPr lang="cs-CZ" sz="2400" dirty="0" smtClean="0"/>
              <a:t>                       2.p.  Chvílí    košilí</a:t>
            </a:r>
          </a:p>
          <a:p>
            <a:r>
              <a:rPr lang="cs-CZ" sz="2400" dirty="0" smtClean="0"/>
              <a:t>                       3.p.  Chvílím   košilím </a:t>
            </a:r>
          </a:p>
          <a:p>
            <a:r>
              <a:rPr lang="cs-CZ" sz="2400" dirty="0" smtClean="0"/>
              <a:t>                       4.p.   Chvíle    košile</a:t>
            </a:r>
          </a:p>
          <a:p>
            <a:r>
              <a:rPr lang="cs-CZ" sz="2400" dirty="0" smtClean="0"/>
              <a:t>                       5.p.    Chvíle!  Košile!</a:t>
            </a:r>
          </a:p>
          <a:p>
            <a:r>
              <a:rPr lang="cs-CZ" sz="2400" dirty="0" smtClean="0"/>
              <a:t>                       6.p. (o) chvílích  košilích</a:t>
            </a:r>
          </a:p>
          <a:p>
            <a:r>
              <a:rPr lang="cs-CZ" sz="2400" dirty="0" smtClean="0"/>
              <a:t>                       7.p.   Chvílemi   košilemi</a:t>
            </a:r>
          </a:p>
          <a:p>
            <a:endParaRPr lang="cs-CZ" sz="2400" dirty="0" smtClean="0"/>
          </a:p>
          <a:p>
            <a:r>
              <a:rPr lang="cs-CZ" b="1" dirty="0" smtClean="0"/>
              <a:t>                                          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1259632" y="162880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chvíle        košile</a:t>
            </a:r>
            <a:endParaRPr lang="cs-CZ" sz="3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732240" y="4046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/>
        </p:nvSpPr>
        <p:spPr>
          <a:xfrm>
            <a:off x="611560" y="548680"/>
            <a:ext cx="7560840" cy="5760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11560" y="548680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Hledej slova, která se skloňují podle vzoru růže, některá spoj s obrázky.Ostatní škrtni.</a:t>
            </a:r>
            <a:endParaRPr lang="cs-CZ" dirty="0"/>
          </a:p>
        </p:txBody>
      </p:sp>
      <p:sp>
        <p:nvSpPr>
          <p:cNvPr id="3" name="Zaoblený obdélník 2"/>
          <p:cNvSpPr/>
          <p:nvPr/>
        </p:nvSpPr>
        <p:spPr>
          <a:xfrm>
            <a:off x="683568" y="1340768"/>
            <a:ext cx="13681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košile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4788024" y="3140968"/>
            <a:ext cx="13681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město</a:t>
            </a:r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5724128" y="5877272"/>
            <a:ext cx="13681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cibule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251520" y="2564904"/>
            <a:ext cx="13681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mapa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1907704" y="3212976"/>
            <a:ext cx="13681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píle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323528" y="4221088"/>
            <a:ext cx="13681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sova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2123728" y="5013176"/>
            <a:ext cx="13681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lampa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467544" y="5661248"/>
            <a:ext cx="13681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letadlo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3851920" y="1340768"/>
            <a:ext cx="13681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lavice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2987824" y="2348880"/>
            <a:ext cx="13681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škola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3419872" y="4077072"/>
            <a:ext cx="13681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židle</a:t>
            </a:r>
            <a:endParaRPr lang="cs-CZ" dirty="0"/>
          </a:p>
        </p:txBody>
      </p:sp>
      <p:sp>
        <p:nvSpPr>
          <p:cNvPr id="14" name="Zaoblený obdélník 13"/>
          <p:cNvSpPr/>
          <p:nvPr/>
        </p:nvSpPr>
        <p:spPr>
          <a:xfrm>
            <a:off x="3563888" y="5877272"/>
            <a:ext cx="13681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chvíle</a:t>
            </a:r>
            <a:endParaRPr lang="cs-CZ" dirty="0"/>
          </a:p>
        </p:txBody>
      </p:sp>
      <p:pic>
        <p:nvPicPr>
          <p:cNvPr id="2050" name="Picture 2" descr="C:\Documents and Settings\Admin\Local Settings\Temporary Internet Files\Content.IE5\VLD3FGHW\MC90036084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1340768"/>
            <a:ext cx="1219812" cy="1263925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Local Settings\Temporary Internet Files\Content.IE5\Y9XAWY88\MP90042652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3573016"/>
            <a:ext cx="987439" cy="1484784"/>
          </a:xfrm>
          <a:prstGeom prst="rect">
            <a:avLst/>
          </a:prstGeom>
          <a:noFill/>
        </p:spPr>
      </p:pic>
      <p:pic>
        <p:nvPicPr>
          <p:cNvPr id="2053" name="Picture 5" descr="C:\Documents and Settings\Admin\Local Settings\Temporary Internet Files\Content.IE5\1V59TOP5\MP900402902[2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1484784"/>
            <a:ext cx="1800200" cy="1350150"/>
          </a:xfrm>
          <a:prstGeom prst="rect">
            <a:avLst/>
          </a:prstGeom>
          <a:noFill/>
        </p:spPr>
      </p:pic>
      <p:pic>
        <p:nvPicPr>
          <p:cNvPr id="2054" name="Picture 6" descr="C:\Documents and Settings\Admin\Local Settings\Temporary Internet Files\Content.IE5\O5EM361I\MC900331255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4581128"/>
            <a:ext cx="1108133" cy="795866"/>
          </a:xfrm>
          <a:prstGeom prst="rect">
            <a:avLst/>
          </a:prstGeom>
          <a:noFill/>
        </p:spPr>
      </p:pic>
      <p:sp>
        <p:nvSpPr>
          <p:cNvPr id="19" name="TextovéPole 18"/>
          <p:cNvSpPr txBox="1"/>
          <p:nvPr/>
        </p:nvSpPr>
        <p:spPr>
          <a:xfrm>
            <a:off x="1115616" y="26064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3059832" y="1988840"/>
            <a:ext cx="1152128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539552" y="2492896"/>
            <a:ext cx="936104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755576" y="3645024"/>
            <a:ext cx="648072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5436096" y="2852936"/>
            <a:ext cx="432048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>
            <a:off x="1259632" y="5373216"/>
            <a:ext cx="144016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>
            <a:off x="2555776" y="4797152"/>
            <a:ext cx="576064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 flipV="1">
            <a:off x="5076056" y="1628800"/>
            <a:ext cx="302433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>
            <a:stCxn id="3" idx="3"/>
          </p:cNvCxnSpPr>
          <p:nvPr/>
        </p:nvCxnSpPr>
        <p:spPr>
          <a:xfrm>
            <a:off x="2051720" y="1700808"/>
            <a:ext cx="5040560" cy="2448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 flipV="1">
            <a:off x="4572000" y="2204864"/>
            <a:ext cx="1656184" cy="2520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 flipH="1" flipV="1">
            <a:off x="5652120" y="4725144"/>
            <a:ext cx="36004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276</Words>
  <Application>Microsoft Office PowerPoint</Application>
  <PresentationFormat>Předvádění na obrazovce (4:3)</PresentationFormat>
  <Paragraphs>106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3</cp:revision>
  <dcterms:created xsi:type="dcterms:W3CDTF">2013-04-02T13:12:23Z</dcterms:created>
  <dcterms:modified xsi:type="dcterms:W3CDTF">2013-09-22T16:32:52Z</dcterms:modified>
</cp:coreProperties>
</file>