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2FBE90-CB33-43A4-9AB2-F77B2062075A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8C70B47-E6FA-47CD-9211-20DC3960A66E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E5D6667D-F5AD-4390-A3C2-144D3723BEC4}" type="parTrans" cxnId="{A850C7B5-E4CD-45BB-8557-2CA7F694BE64}">
      <dgm:prSet/>
      <dgm:spPr/>
      <dgm:t>
        <a:bodyPr/>
        <a:lstStyle/>
        <a:p>
          <a:endParaRPr lang="cs-CZ"/>
        </a:p>
      </dgm:t>
    </dgm:pt>
    <dgm:pt modelId="{2A6C844E-67F6-4782-B6C0-F5FAF926824E}" type="sibTrans" cxnId="{A850C7B5-E4CD-45BB-8557-2CA7F694BE64}">
      <dgm:prSet/>
      <dgm:spPr/>
      <dgm:t>
        <a:bodyPr/>
        <a:lstStyle/>
        <a:p>
          <a:endParaRPr lang="cs-CZ"/>
        </a:p>
      </dgm:t>
    </dgm:pt>
    <dgm:pt modelId="{940976E3-3828-4FB3-A6AA-4DB1C9AA095B}">
      <dgm:prSet phldrT="[Text]"/>
      <dgm:spPr/>
      <dgm:t>
        <a:bodyPr/>
        <a:lstStyle/>
        <a:p>
          <a:r>
            <a:rPr lang="cs-CZ" dirty="0" smtClean="0"/>
            <a:t>r</a:t>
          </a:r>
          <a:endParaRPr lang="cs-CZ" dirty="0"/>
        </a:p>
      </dgm:t>
    </dgm:pt>
    <dgm:pt modelId="{BDBD0102-E032-408E-9FA6-153B7FBDE252}" type="parTrans" cxnId="{B4335CA7-B2FF-4F1F-A7A7-0F77570DC9DE}">
      <dgm:prSet/>
      <dgm:spPr/>
      <dgm:t>
        <a:bodyPr/>
        <a:lstStyle/>
        <a:p>
          <a:endParaRPr lang="cs-CZ"/>
        </a:p>
      </dgm:t>
    </dgm:pt>
    <dgm:pt modelId="{D262D329-3EF5-4AFB-A664-25BFB814733D}" type="sibTrans" cxnId="{B4335CA7-B2FF-4F1F-A7A7-0F77570DC9DE}">
      <dgm:prSet/>
      <dgm:spPr/>
      <dgm:t>
        <a:bodyPr/>
        <a:lstStyle/>
        <a:p>
          <a:endParaRPr lang="cs-CZ"/>
        </a:p>
      </dgm:t>
    </dgm:pt>
    <dgm:pt modelId="{F009C6D8-C8BA-418E-B1FD-AFE231959F12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0A8F35CE-8E24-4E46-88E7-69732FBFB27B}" type="parTrans" cxnId="{64A337DC-76D7-4252-B80C-49B5FD2F6914}">
      <dgm:prSet/>
      <dgm:spPr/>
      <dgm:t>
        <a:bodyPr/>
        <a:lstStyle/>
        <a:p>
          <a:endParaRPr lang="cs-CZ"/>
        </a:p>
      </dgm:t>
    </dgm:pt>
    <dgm:pt modelId="{94B92C9B-125C-4602-9125-F30ED02EB4E4}" type="sibTrans" cxnId="{64A337DC-76D7-4252-B80C-49B5FD2F6914}">
      <dgm:prSet/>
      <dgm:spPr/>
      <dgm:t>
        <a:bodyPr/>
        <a:lstStyle/>
        <a:p>
          <a:endParaRPr lang="cs-CZ"/>
        </a:p>
      </dgm:t>
    </dgm:pt>
    <dgm:pt modelId="{6C73E762-F6E7-4F0A-BE2E-E041CDDAF1A9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845055CF-0DAE-406E-9F6E-F59507F69735}" type="parTrans" cxnId="{2F6329B4-B783-417E-8CC0-56BFFE2B1C4A}">
      <dgm:prSet/>
      <dgm:spPr/>
      <dgm:t>
        <a:bodyPr/>
        <a:lstStyle/>
        <a:p>
          <a:endParaRPr lang="cs-CZ"/>
        </a:p>
      </dgm:t>
    </dgm:pt>
    <dgm:pt modelId="{45BD0140-6A7A-4ECE-A37D-0B2AFC847266}" type="sibTrans" cxnId="{2F6329B4-B783-417E-8CC0-56BFFE2B1C4A}">
      <dgm:prSet/>
      <dgm:spPr/>
      <dgm:t>
        <a:bodyPr/>
        <a:lstStyle/>
        <a:p>
          <a:endParaRPr lang="cs-CZ"/>
        </a:p>
      </dgm:t>
    </dgm:pt>
    <dgm:pt modelId="{79441E51-D510-4BAD-8882-C1A512026C5B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9B021210-C4E8-4129-A10F-35BDA0497BDD}" type="parTrans" cxnId="{7B77A160-9846-4648-8C2F-C6863272098B}">
      <dgm:prSet/>
      <dgm:spPr/>
      <dgm:t>
        <a:bodyPr/>
        <a:lstStyle/>
        <a:p>
          <a:endParaRPr lang="cs-CZ"/>
        </a:p>
      </dgm:t>
    </dgm:pt>
    <dgm:pt modelId="{6AD1AF52-08A5-4CF9-9F59-D4B7D12C3FF8}" type="sibTrans" cxnId="{7B77A160-9846-4648-8C2F-C6863272098B}">
      <dgm:prSet/>
      <dgm:spPr/>
      <dgm:t>
        <a:bodyPr/>
        <a:lstStyle/>
        <a:p>
          <a:endParaRPr lang="cs-CZ"/>
        </a:p>
      </dgm:t>
    </dgm:pt>
    <dgm:pt modelId="{48100E91-38B2-44EA-B821-3EDE087AB924}" type="pres">
      <dgm:prSet presAssocID="{B22FBE90-CB33-43A4-9AB2-F77B206207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32C970E-6A77-4A67-9AE9-8BCC0C3D7522}" type="pres">
      <dgm:prSet presAssocID="{F8C70B47-E6FA-47CD-9211-20DC3960A6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231F58-AAEC-463E-B1F9-C35338B828FC}" type="pres">
      <dgm:prSet presAssocID="{2A6C844E-67F6-4782-B6C0-F5FAF926824E}" presName="sibTrans" presStyleLbl="sibTrans2D1" presStyleIdx="0" presStyleCnt="5"/>
      <dgm:spPr/>
      <dgm:t>
        <a:bodyPr/>
        <a:lstStyle/>
        <a:p>
          <a:endParaRPr lang="cs-CZ"/>
        </a:p>
      </dgm:t>
    </dgm:pt>
    <dgm:pt modelId="{A4AF6FE2-0D4A-46DD-B0D8-D47FD095940D}" type="pres">
      <dgm:prSet presAssocID="{2A6C844E-67F6-4782-B6C0-F5FAF926824E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E0B8AF79-407B-43AB-9BF7-5D2E1A0B516A}" type="pres">
      <dgm:prSet presAssocID="{940976E3-3828-4FB3-A6AA-4DB1C9AA09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0948D-2C37-46ED-A842-2B96EE4BB078}" type="pres">
      <dgm:prSet presAssocID="{D262D329-3EF5-4AFB-A664-25BFB814733D}" presName="sibTrans" presStyleLbl="sibTrans2D1" presStyleIdx="1" presStyleCnt="5"/>
      <dgm:spPr/>
      <dgm:t>
        <a:bodyPr/>
        <a:lstStyle/>
        <a:p>
          <a:endParaRPr lang="cs-CZ"/>
        </a:p>
      </dgm:t>
    </dgm:pt>
    <dgm:pt modelId="{E4990996-E04E-4103-8ED5-273B384A5098}" type="pres">
      <dgm:prSet presAssocID="{D262D329-3EF5-4AFB-A664-25BFB814733D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F6064199-C576-4B4D-80CE-73432A3A0B53}" type="pres">
      <dgm:prSet presAssocID="{F009C6D8-C8BA-418E-B1FD-AFE231959F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CE1CED-AAFA-44AB-9016-512E53F83985}" type="pres">
      <dgm:prSet presAssocID="{94B92C9B-125C-4602-9125-F30ED02EB4E4}" presName="sibTrans" presStyleLbl="sibTrans2D1" presStyleIdx="2" presStyleCnt="5"/>
      <dgm:spPr/>
      <dgm:t>
        <a:bodyPr/>
        <a:lstStyle/>
        <a:p>
          <a:endParaRPr lang="cs-CZ"/>
        </a:p>
      </dgm:t>
    </dgm:pt>
    <dgm:pt modelId="{B2AAE432-0551-4F0B-A4F0-FF8B845C4B70}" type="pres">
      <dgm:prSet presAssocID="{94B92C9B-125C-4602-9125-F30ED02EB4E4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45F7028B-04D0-43BD-A259-94C78EF908D6}" type="pres">
      <dgm:prSet presAssocID="{6C73E762-F6E7-4F0A-BE2E-E041CDDAF1A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227893-8639-46E0-AD81-BA0BA69F06C7}" type="pres">
      <dgm:prSet presAssocID="{45BD0140-6A7A-4ECE-A37D-0B2AFC84726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4920AD32-68F2-49FC-A327-58A6690C9C3D}" type="pres">
      <dgm:prSet presAssocID="{45BD0140-6A7A-4ECE-A37D-0B2AFC847266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3C350580-952F-4DB9-A7B5-C0EEC3C4DEF3}" type="pres">
      <dgm:prSet presAssocID="{79441E51-D510-4BAD-8882-C1A512026C5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55CED0-6A8D-497B-844A-922FC5DFAF34}" type="pres">
      <dgm:prSet presAssocID="{6AD1AF52-08A5-4CF9-9F59-D4B7D12C3FF8}" presName="sibTrans" presStyleLbl="sibTrans2D1" presStyleIdx="4" presStyleCnt="5"/>
      <dgm:spPr/>
      <dgm:t>
        <a:bodyPr/>
        <a:lstStyle/>
        <a:p>
          <a:endParaRPr lang="cs-CZ"/>
        </a:p>
      </dgm:t>
    </dgm:pt>
    <dgm:pt modelId="{4ABC51F2-4404-478B-BF1B-AAE47165D944}" type="pres">
      <dgm:prSet presAssocID="{6AD1AF52-08A5-4CF9-9F59-D4B7D12C3FF8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F139F7C0-8813-414B-A7BA-B5E1C2A3E6B5}" type="presOf" srcId="{79441E51-D510-4BAD-8882-C1A512026C5B}" destId="{3C350580-952F-4DB9-A7B5-C0EEC3C4DEF3}" srcOrd="0" destOrd="0" presId="urn:microsoft.com/office/officeart/2005/8/layout/cycle2"/>
    <dgm:cxn modelId="{974D8174-6FB5-4D60-A2F0-E93270135234}" type="presOf" srcId="{2A6C844E-67F6-4782-B6C0-F5FAF926824E}" destId="{A4AF6FE2-0D4A-46DD-B0D8-D47FD095940D}" srcOrd="1" destOrd="0" presId="urn:microsoft.com/office/officeart/2005/8/layout/cycle2"/>
    <dgm:cxn modelId="{B4335CA7-B2FF-4F1F-A7A7-0F77570DC9DE}" srcId="{B22FBE90-CB33-43A4-9AB2-F77B2062075A}" destId="{940976E3-3828-4FB3-A6AA-4DB1C9AA095B}" srcOrd="1" destOrd="0" parTransId="{BDBD0102-E032-408E-9FA6-153B7FBDE252}" sibTransId="{D262D329-3EF5-4AFB-A664-25BFB814733D}"/>
    <dgm:cxn modelId="{2F6329B4-B783-417E-8CC0-56BFFE2B1C4A}" srcId="{B22FBE90-CB33-43A4-9AB2-F77B2062075A}" destId="{6C73E762-F6E7-4F0A-BE2E-E041CDDAF1A9}" srcOrd="3" destOrd="0" parTransId="{845055CF-0DAE-406E-9F6E-F59507F69735}" sibTransId="{45BD0140-6A7A-4ECE-A37D-0B2AFC847266}"/>
    <dgm:cxn modelId="{67A35B5F-070C-416F-96FE-1E2D6FBAF589}" type="presOf" srcId="{F8C70B47-E6FA-47CD-9211-20DC3960A66E}" destId="{932C970E-6A77-4A67-9AE9-8BCC0C3D7522}" srcOrd="0" destOrd="0" presId="urn:microsoft.com/office/officeart/2005/8/layout/cycle2"/>
    <dgm:cxn modelId="{FA2BDC59-E2C6-438F-BA6A-912019D308F4}" type="presOf" srcId="{45BD0140-6A7A-4ECE-A37D-0B2AFC847266}" destId="{4920AD32-68F2-49FC-A327-58A6690C9C3D}" srcOrd="1" destOrd="0" presId="urn:microsoft.com/office/officeart/2005/8/layout/cycle2"/>
    <dgm:cxn modelId="{9CB9A5A3-3F75-405E-80B0-FB06360788D7}" type="presOf" srcId="{94B92C9B-125C-4602-9125-F30ED02EB4E4}" destId="{B2AAE432-0551-4F0B-A4F0-FF8B845C4B70}" srcOrd="1" destOrd="0" presId="urn:microsoft.com/office/officeart/2005/8/layout/cycle2"/>
    <dgm:cxn modelId="{64A337DC-76D7-4252-B80C-49B5FD2F6914}" srcId="{B22FBE90-CB33-43A4-9AB2-F77B2062075A}" destId="{F009C6D8-C8BA-418E-B1FD-AFE231959F12}" srcOrd="2" destOrd="0" parTransId="{0A8F35CE-8E24-4E46-88E7-69732FBFB27B}" sibTransId="{94B92C9B-125C-4602-9125-F30ED02EB4E4}"/>
    <dgm:cxn modelId="{13B4A7D9-A59F-4DAB-8D5A-2248CE59445C}" type="presOf" srcId="{D262D329-3EF5-4AFB-A664-25BFB814733D}" destId="{E4990996-E04E-4103-8ED5-273B384A5098}" srcOrd="1" destOrd="0" presId="urn:microsoft.com/office/officeart/2005/8/layout/cycle2"/>
    <dgm:cxn modelId="{5D985B0B-7571-4BC4-A691-6AFB260A16D4}" type="presOf" srcId="{94B92C9B-125C-4602-9125-F30ED02EB4E4}" destId="{02CE1CED-AAFA-44AB-9016-512E53F83985}" srcOrd="0" destOrd="0" presId="urn:microsoft.com/office/officeart/2005/8/layout/cycle2"/>
    <dgm:cxn modelId="{9D42D937-21CF-4C47-9E7A-C79DE59C7EF9}" type="presOf" srcId="{B22FBE90-CB33-43A4-9AB2-F77B2062075A}" destId="{48100E91-38B2-44EA-B821-3EDE087AB924}" srcOrd="0" destOrd="0" presId="urn:microsoft.com/office/officeart/2005/8/layout/cycle2"/>
    <dgm:cxn modelId="{E8207963-1317-432E-AB1D-4BDC692637C4}" type="presOf" srcId="{6AD1AF52-08A5-4CF9-9F59-D4B7D12C3FF8}" destId="{4ABC51F2-4404-478B-BF1B-AAE47165D944}" srcOrd="1" destOrd="0" presId="urn:microsoft.com/office/officeart/2005/8/layout/cycle2"/>
    <dgm:cxn modelId="{A850C7B5-E4CD-45BB-8557-2CA7F694BE64}" srcId="{B22FBE90-CB33-43A4-9AB2-F77B2062075A}" destId="{F8C70B47-E6FA-47CD-9211-20DC3960A66E}" srcOrd="0" destOrd="0" parTransId="{E5D6667D-F5AD-4390-A3C2-144D3723BEC4}" sibTransId="{2A6C844E-67F6-4782-B6C0-F5FAF926824E}"/>
    <dgm:cxn modelId="{3A40D57D-35D8-4704-8684-CA4C94A67D8E}" type="presOf" srcId="{45BD0140-6A7A-4ECE-A37D-0B2AFC847266}" destId="{1A227893-8639-46E0-AD81-BA0BA69F06C7}" srcOrd="0" destOrd="0" presId="urn:microsoft.com/office/officeart/2005/8/layout/cycle2"/>
    <dgm:cxn modelId="{E291E57E-D46F-49C9-99FF-91740BBF204B}" type="presOf" srcId="{D262D329-3EF5-4AFB-A664-25BFB814733D}" destId="{3EC0948D-2C37-46ED-A842-2B96EE4BB078}" srcOrd="0" destOrd="0" presId="urn:microsoft.com/office/officeart/2005/8/layout/cycle2"/>
    <dgm:cxn modelId="{0AA5DCC6-F24A-4D17-A775-74D8FF847847}" type="presOf" srcId="{F009C6D8-C8BA-418E-B1FD-AFE231959F12}" destId="{F6064199-C576-4B4D-80CE-73432A3A0B53}" srcOrd="0" destOrd="0" presId="urn:microsoft.com/office/officeart/2005/8/layout/cycle2"/>
    <dgm:cxn modelId="{7B77A160-9846-4648-8C2F-C6863272098B}" srcId="{B22FBE90-CB33-43A4-9AB2-F77B2062075A}" destId="{79441E51-D510-4BAD-8882-C1A512026C5B}" srcOrd="4" destOrd="0" parTransId="{9B021210-C4E8-4129-A10F-35BDA0497BDD}" sibTransId="{6AD1AF52-08A5-4CF9-9F59-D4B7D12C3FF8}"/>
    <dgm:cxn modelId="{C0B75D4E-5761-40DB-ADA3-B7956F984322}" type="presOf" srcId="{2A6C844E-67F6-4782-B6C0-F5FAF926824E}" destId="{2E231F58-AAEC-463E-B1F9-C35338B828FC}" srcOrd="0" destOrd="0" presId="urn:microsoft.com/office/officeart/2005/8/layout/cycle2"/>
    <dgm:cxn modelId="{4A7DC622-9F23-442F-A017-4D92F7B55368}" type="presOf" srcId="{940976E3-3828-4FB3-A6AA-4DB1C9AA095B}" destId="{E0B8AF79-407B-43AB-9BF7-5D2E1A0B516A}" srcOrd="0" destOrd="0" presId="urn:microsoft.com/office/officeart/2005/8/layout/cycle2"/>
    <dgm:cxn modelId="{9E753E9A-B345-4384-9EDF-A960E3DB62A8}" type="presOf" srcId="{6AD1AF52-08A5-4CF9-9F59-D4B7D12C3FF8}" destId="{D955CED0-6A8D-497B-844A-922FC5DFAF34}" srcOrd="0" destOrd="0" presId="urn:microsoft.com/office/officeart/2005/8/layout/cycle2"/>
    <dgm:cxn modelId="{CABCD68C-D44D-40A7-8F06-6D7E3B75DBEE}" type="presOf" srcId="{6C73E762-F6E7-4F0A-BE2E-E041CDDAF1A9}" destId="{45F7028B-04D0-43BD-A259-94C78EF908D6}" srcOrd="0" destOrd="0" presId="urn:microsoft.com/office/officeart/2005/8/layout/cycle2"/>
    <dgm:cxn modelId="{700345FC-A191-44C8-A6C3-80BF33D0F2E6}" type="presParOf" srcId="{48100E91-38B2-44EA-B821-3EDE087AB924}" destId="{932C970E-6A77-4A67-9AE9-8BCC0C3D7522}" srcOrd="0" destOrd="0" presId="urn:microsoft.com/office/officeart/2005/8/layout/cycle2"/>
    <dgm:cxn modelId="{6FCED774-A704-47A5-9974-7C3423E8301F}" type="presParOf" srcId="{48100E91-38B2-44EA-B821-3EDE087AB924}" destId="{2E231F58-AAEC-463E-B1F9-C35338B828FC}" srcOrd="1" destOrd="0" presId="urn:microsoft.com/office/officeart/2005/8/layout/cycle2"/>
    <dgm:cxn modelId="{43700EFC-0972-43C2-BD09-AE8A6DC57CA5}" type="presParOf" srcId="{2E231F58-AAEC-463E-B1F9-C35338B828FC}" destId="{A4AF6FE2-0D4A-46DD-B0D8-D47FD095940D}" srcOrd="0" destOrd="0" presId="urn:microsoft.com/office/officeart/2005/8/layout/cycle2"/>
    <dgm:cxn modelId="{6B0555C9-BDAA-446E-AB3C-759D8809C228}" type="presParOf" srcId="{48100E91-38B2-44EA-B821-3EDE087AB924}" destId="{E0B8AF79-407B-43AB-9BF7-5D2E1A0B516A}" srcOrd="2" destOrd="0" presId="urn:microsoft.com/office/officeart/2005/8/layout/cycle2"/>
    <dgm:cxn modelId="{CC6126D0-A52E-49BA-9275-63E6B18B7042}" type="presParOf" srcId="{48100E91-38B2-44EA-B821-3EDE087AB924}" destId="{3EC0948D-2C37-46ED-A842-2B96EE4BB078}" srcOrd="3" destOrd="0" presId="urn:microsoft.com/office/officeart/2005/8/layout/cycle2"/>
    <dgm:cxn modelId="{08EC9880-CF7B-4C49-B1F0-0ABF74FB3013}" type="presParOf" srcId="{3EC0948D-2C37-46ED-A842-2B96EE4BB078}" destId="{E4990996-E04E-4103-8ED5-273B384A5098}" srcOrd="0" destOrd="0" presId="urn:microsoft.com/office/officeart/2005/8/layout/cycle2"/>
    <dgm:cxn modelId="{F551BB04-C091-4B57-A840-8F22FC8F5F65}" type="presParOf" srcId="{48100E91-38B2-44EA-B821-3EDE087AB924}" destId="{F6064199-C576-4B4D-80CE-73432A3A0B53}" srcOrd="4" destOrd="0" presId="urn:microsoft.com/office/officeart/2005/8/layout/cycle2"/>
    <dgm:cxn modelId="{98E89C91-28F9-47D5-8BC2-5AC3DA2567BF}" type="presParOf" srcId="{48100E91-38B2-44EA-B821-3EDE087AB924}" destId="{02CE1CED-AAFA-44AB-9016-512E53F83985}" srcOrd="5" destOrd="0" presId="urn:microsoft.com/office/officeart/2005/8/layout/cycle2"/>
    <dgm:cxn modelId="{80C879B5-061D-4619-A44B-562422C73FFB}" type="presParOf" srcId="{02CE1CED-AAFA-44AB-9016-512E53F83985}" destId="{B2AAE432-0551-4F0B-A4F0-FF8B845C4B70}" srcOrd="0" destOrd="0" presId="urn:microsoft.com/office/officeart/2005/8/layout/cycle2"/>
    <dgm:cxn modelId="{B4E93563-3508-4AC9-9A07-A83CCE25CCB4}" type="presParOf" srcId="{48100E91-38B2-44EA-B821-3EDE087AB924}" destId="{45F7028B-04D0-43BD-A259-94C78EF908D6}" srcOrd="6" destOrd="0" presId="urn:microsoft.com/office/officeart/2005/8/layout/cycle2"/>
    <dgm:cxn modelId="{177A7134-5178-4333-910C-7EC6A0DFE3C9}" type="presParOf" srcId="{48100E91-38B2-44EA-B821-3EDE087AB924}" destId="{1A227893-8639-46E0-AD81-BA0BA69F06C7}" srcOrd="7" destOrd="0" presId="urn:microsoft.com/office/officeart/2005/8/layout/cycle2"/>
    <dgm:cxn modelId="{C4FDAFBC-8105-4969-8D15-6194AEBD81E3}" type="presParOf" srcId="{1A227893-8639-46E0-AD81-BA0BA69F06C7}" destId="{4920AD32-68F2-49FC-A327-58A6690C9C3D}" srcOrd="0" destOrd="0" presId="urn:microsoft.com/office/officeart/2005/8/layout/cycle2"/>
    <dgm:cxn modelId="{9068E391-684F-4FDB-BD37-2735AAD49B67}" type="presParOf" srcId="{48100E91-38B2-44EA-B821-3EDE087AB924}" destId="{3C350580-952F-4DB9-A7B5-C0EEC3C4DEF3}" srcOrd="8" destOrd="0" presId="urn:microsoft.com/office/officeart/2005/8/layout/cycle2"/>
    <dgm:cxn modelId="{41375106-B537-4692-83F8-8D2A2E88708F}" type="presParOf" srcId="{48100E91-38B2-44EA-B821-3EDE087AB924}" destId="{D955CED0-6A8D-497B-844A-922FC5DFAF34}" srcOrd="9" destOrd="0" presId="urn:microsoft.com/office/officeart/2005/8/layout/cycle2"/>
    <dgm:cxn modelId="{D4A412F8-1EFE-4E60-8121-4E2068D79F51}" type="presParOf" srcId="{D955CED0-6A8D-497B-844A-922FC5DFAF34}" destId="{4ABC51F2-4404-478B-BF1B-AAE47165D944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7EC6F-BCE6-4DEE-973E-BDB511800D46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FE376A6-513A-4803-A5BF-A53F8E0835E3}">
      <dgm:prSet phldrT="[Text]"/>
      <dgm:spPr/>
      <dgm:t>
        <a:bodyPr/>
        <a:lstStyle/>
        <a:p>
          <a:r>
            <a:rPr lang="cs-CZ" dirty="0" smtClean="0"/>
            <a:t>j</a:t>
          </a:r>
          <a:endParaRPr lang="cs-CZ" dirty="0"/>
        </a:p>
      </dgm:t>
    </dgm:pt>
    <dgm:pt modelId="{19E43A24-20DD-442E-9B2E-8AFC23533466}" type="parTrans" cxnId="{5EBD2D53-BA20-4F3E-9417-13F320006B6F}">
      <dgm:prSet/>
      <dgm:spPr/>
      <dgm:t>
        <a:bodyPr/>
        <a:lstStyle/>
        <a:p>
          <a:endParaRPr lang="cs-CZ"/>
        </a:p>
      </dgm:t>
    </dgm:pt>
    <dgm:pt modelId="{14CE38A3-72F4-410F-8C04-DC57444E3E83}" type="sibTrans" cxnId="{5EBD2D53-BA20-4F3E-9417-13F320006B6F}">
      <dgm:prSet/>
      <dgm:spPr/>
      <dgm:t>
        <a:bodyPr/>
        <a:lstStyle/>
        <a:p>
          <a:endParaRPr lang="cs-CZ"/>
        </a:p>
      </dgm:t>
    </dgm:pt>
    <dgm:pt modelId="{A345EFF7-FE96-4DAB-8E8B-93086F95A046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B0DD601-8125-45DC-84F6-5ABBEA3C2B01}" type="parTrans" cxnId="{4321EEB8-4CC4-409E-8BA5-0DA3482B2A88}">
      <dgm:prSet/>
      <dgm:spPr/>
      <dgm:t>
        <a:bodyPr/>
        <a:lstStyle/>
        <a:p>
          <a:endParaRPr lang="cs-CZ"/>
        </a:p>
      </dgm:t>
    </dgm:pt>
    <dgm:pt modelId="{14654B80-A355-403A-A62C-8D0AC8D67923}" type="sibTrans" cxnId="{4321EEB8-4CC4-409E-8BA5-0DA3482B2A88}">
      <dgm:prSet/>
      <dgm:spPr/>
      <dgm:t>
        <a:bodyPr/>
        <a:lstStyle/>
        <a:p>
          <a:endParaRPr lang="cs-CZ"/>
        </a:p>
      </dgm:t>
    </dgm:pt>
    <dgm:pt modelId="{B74221E8-6793-4691-AA49-FD00F76FB855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A4C392D9-660D-4D5D-B1C1-D2A937BE1F01}" type="parTrans" cxnId="{DDA63A6F-1DFC-4D9A-BCCF-EED9EE46E583}">
      <dgm:prSet/>
      <dgm:spPr/>
      <dgm:t>
        <a:bodyPr/>
        <a:lstStyle/>
        <a:p>
          <a:endParaRPr lang="cs-CZ"/>
        </a:p>
      </dgm:t>
    </dgm:pt>
    <dgm:pt modelId="{27038B81-C1A0-4EA3-928C-722452D0F1E1}" type="sibTrans" cxnId="{DDA63A6F-1DFC-4D9A-BCCF-EED9EE46E583}">
      <dgm:prSet/>
      <dgm:spPr/>
      <dgm:t>
        <a:bodyPr/>
        <a:lstStyle/>
        <a:p>
          <a:endParaRPr lang="cs-CZ"/>
        </a:p>
      </dgm:t>
    </dgm:pt>
    <dgm:pt modelId="{CE8A1324-41FC-4AB7-826B-88C2EDAB4CFC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8FEFE0DA-D8DE-41A7-8A41-D9E1A0981B80}" type="parTrans" cxnId="{ACE76854-21E7-4E01-A3C4-1BF3D85B7FB5}">
      <dgm:prSet/>
      <dgm:spPr/>
      <dgm:t>
        <a:bodyPr/>
        <a:lstStyle/>
        <a:p>
          <a:endParaRPr lang="cs-CZ"/>
        </a:p>
      </dgm:t>
    </dgm:pt>
    <dgm:pt modelId="{1B1665BF-A04D-4C47-A3E1-F89692A5FA23}" type="sibTrans" cxnId="{ACE76854-21E7-4E01-A3C4-1BF3D85B7FB5}">
      <dgm:prSet/>
      <dgm:spPr/>
      <dgm:t>
        <a:bodyPr/>
        <a:lstStyle/>
        <a:p>
          <a:endParaRPr lang="cs-CZ"/>
        </a:p>
      </dgm:t>
    </dgm:pt>
    <dgm:pt modelId="{F2E665B8-B461-4A9D-8EFF-36AFFB1212E3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EBEFAF5-08C8-43BF-A3CE-02414E7B7680}" type="parTrans" cxnId="{70FF5199-5CFC-4326-8D65-49EF3CFC4AB7}">
      <dgm:prSet/>
      <dgm:spPr/>
      <dgm:t>
        <a:bodyPr/>
        <a:lstStyle/>
        <a:p>
          <a:endParaRPr lang="cs-CZ"/>
        </a:p>
      </dgm:t>
    </dgm:pt>
    <dgm:pt modelId="{3792FB35-C320-4E16-869A-DD9934B78F3B}" type="sibTrans" cxnId="{70FF5199-5CFC-4326-8D65-49EF3CFC4AB7}">
      <dgm:prSet/>
      <dgm:spPr/>
      <dgm:t>
        <a:bodyPr/>
        <a:lstStyle/>
        <a:p>
          <a:endParaRPr lang="cs-CZ"/>
        </a:p>
      </dgm:t>
    </dgm:pt>
    <dgm:pt modelId="{32E6BE24-11D7-4654-9698-4EE769149E75}">
      <dgm:prSet phldrT="[Text]"/>
      <dgm:spPr/>
      <dgm:t>
        <a:bodyPr/>
        <a:lstStyle/>
        <a:p>
          <a:r>
            <a:rPr lang="cs-CZ" dirty="0" smtClean="0"/>
            <a:t>ň</a:t>
          </a:r>
          <a:endParaRPr lang="cs-CZ" dirty="0"/>
        </a:p>
      </dgm:t>
    </dgm:pt>
    <dgm:pt modelId="{3788A706-FDB9-4B72-B24E-F7D795E0C66E}" type="parTrans" cxnId="{1DB7CD70-7565-4A67-8461-29FCEFEDD263}">
      <dgm:prSet/>
      <dgm:spPr/>
      <dgm:t>
        <a:bodyPr/>
        <a:lstStyle/>
        <a:p>
          <a:endParaRPr lang="cs-CZ"/>
        </a:p>
      </dgm:t>
    </dgm:pt>
    <dgm:pt modelId="{178DDB44-8C5A-404B-B021-DCD6BE65F5F6}" type="sibTrans" cxnId="{1DB7CD70-7565-4A67-8461-29FCEFEDD263}">
      <dgm:prSet/>
      <dgm:spPr/>
      <dgm:t>
        <a:bodyPr/>
        <a:lstStyle/>
        <a:p>
          <a:endParaRPr lang="cs-CZ"/>
        </a:p>
      </dgm:t>
    </dgm:pt>
    <dgm:pt modelId="{9CAB5B43-C6D8-4EAC-8617-800B2F89A37F}" type="pres">
      <dgm:prSet presAssocID="{EBC7EC6F-BCE6-4DEE-973E-BDB511800D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749425-BBBD-48F9-97D4-C7107AA8B2A3}" type="pres">
      <dgm:prSet presAssocID="{0FE376A6-513A-4803-A5BF-A53F8E0835E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11222A-EC8D-4FF3-A963-F3CFF3AF9ECF}" type="pres">
      <dgm:prSet presAssocID="{14CE38A3-72F4-410F-8C04-DC57444E3E83}" presName="sibTrans" presStyleLbl="sibTrans2D1" presStyleIdx="0" presStyleCnt="6"/>
      <dgm:spPr/>
      <dgm:t>
        <a:bodyPr/>
        <a:lstStyle/>
        <a:p>
          <a:endParaRPr lang="cs-CZ"/>
        </a:p>
      </dgm:t>
    </dgm:pt>
    <dgm:pt modelId="{A1A6FED5-745C-4B3A-9FE7-212266C3B639}" type="pres">
      <dgm:prSet presAssocID="{14CE38A3-72F4-410F-8C04-DC57444E3E83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5B0F7997-CBCE-49AC-AB74-9F1D6437C15E}" type="pres">
      <dgm:prSet presAssocID="{A345EFF7-FE96-4DAB-8E8B-93086F95A04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67F079-26CD-494E-844B-6A351D071EC7}" type="pres">
      <dgm:prSet presAssocID="{14654B80-A355-403A-A62C-8D0AC8D67923}" presName="sibTrans" presStyleLbl="sibTrans2D1" presStyleIdx="1" presStyleCnt="6"/>
      <dgm:spPr/>
      <dgm:t>
        <a:bodyPr/>
        <a:lstStyle/>
        <a:p>
          <a:endParaRPr lang="cs-CZ"/>
        </a:p>
      </dgm:t>
    </dgm:pt>
    <dgm:pt modelId="{E17D0906-97A2-4DBE-A319-E38EAB991ECD}" type="pres">
      <dgm:prSet presAssocID="{14654B80-A355-403A-A62C-8D0AC8D67923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5EC0A35-12B4-4ED4-8AB7-0819F405E7FC}" type="pres">
      <dgm:prSet presAssocID="{B74221E8-6793-4691-AA49-FD00F76FB85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D15A2A-E4BC-40AD-A13F-46E651B466F0}" type="pres">
      <dgm:prSet presAssocID="{27038B81-C1A0-4EA3-928C-722452D0F1E1}" presName="sibTrans" presStyleLbl="sibTrans2D1" presStyleIdx="2" presStyleCnt="6"/>
      <dgm:spPr/>
      <dgm:t>
        <a:bodyPr/>
        <a:lstStyle/>
        <a:p>
          <a:endParaRPr lang="cs-CZ"/>
        </a:p>
      </dgm:t>
    </dgm:pt>
    <dgm:pt modelId="{0140F750-2E5C-421E-9BFD-EB26561D2C5F}" type="pres">
      <dgm:prSet presAssocID="{27038B81-C1A0-4EA3-928C-722452D0F1E1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96D01DEA-8416-4391-962D-55E0FB0B8A5B}" type="pres">
      <dgm:prSet presAssocID="{CE8A1324-41FC-4AB7-826B-88C2EDAB4CF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5B0CB6-F14B-4F29-90B6-7341A8E56820}" type="pres">
      <dgm:prSet presAssocID="{1B1665BF-A04D-4C47-A3E1-F89692A5FA23}" presName="sibTrans" presStyleLbl="sibTrans2D1" presStyleIdx="3" presStyleCnt="6"/>
      <dgm:spPr/>
      <dgm:t>
        <a:bodyPr/>
        <a:lstStyle/>
        <a:p>
          <a:endParaRPr lang="cs-CZ"/>
        </a:p>
      </dgm:t>
    </dgm:pt>
    <dgm:pt modelId="{CD0DA973-6BC2-4162-8A38-DE59D501A740}" type="pres">
      <dgm:prSet presAssocID="{1B1665BF-A04D-4C47-A3E1-F89692A5FA23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9DBC153D-8CE2-4799-9086-5CF87140302C}" type="pres">
      <dgm:prSet presAssocID="{F2E665B8-B461-4A9D-8EFF-36AFFB1212E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7F4F62-AA8A-4C99-96FB-CB8CEFA26363}" type="pres">
      <dgm:prSet presAssocID="{3792FB35-C320-4E16-869A-DD9934B78F3B}" presName="sibTrans" presStyleLbl="sibTrans2D1" presStyleIdx="4" presStyleCnt="6"/>
      <dgm:spPr/>
      <dgm:t>
        <a:bodyPr/>
        <a:lstStyle/>
        <a:p>
          <a:endParaRPr lang="cs-CZ"/>
        </a:p>
      </dgm:t>
    </dgm:pt>
    <dgm:pt modelId="{3945C35E-71EE-49DC-8352-CF3F384FC3EE}" type="pres">
      <dgm:prSet presAssocID="{3792FB35-C320-4E16-869A-DD9934B78F3B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424BCA34-9F0B-4339-9368-80751D6B40C6}" type="pres">
      <dgm:prSet presAssocID="{32E6BE24-11D7-4654-9698-4EE769149E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F1C89D-C4DC-4432-9DB0-61087C3CBAFE}" type="pres">
      <dgm:prSet presAssocID="{178DDB44-8C5A-404B-B021-DCD6BE65F5F6}" presName="sibTrans" presStyleLbl="sibTrans2D1" presStyleIdx="5" presStyleCnt="6"/>
      <dgm:spPr/>
      <dgm:t>
        <a:bodyPr/>
        <a:lstStyle/>
        <a:p>
          <a:endParaRPr lang="cs-CZ"/>
        </a:p>
      </dgm:t>
    </dgm:pt>
    <dgm:pt modelId="{FBD818D9-CFA1-403E-84FF-8614368AFD5F}" type="pres">
      <dgm:prSet presAssocID="{178DDB44-8C5A-404B-B021-DCD6BE65F5F6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A058223A-5763-4812-AFB8-D42D524D8A6C}" type="presOf" srcId="{0FE376A6-513A-4803-A5BF-A53F8E0835E3}" destId="{BF749425-BBBD-48F9-97D4-C7107AA8B2A3}" srcOrd="0" destOrd="0" presId="urn:microsoft.com/office/officeart/2005/8/layout/cycle2"/>
    <dgm:cxn modelId="{DDA63A6F-1DFC-4D9A-BCCF-EED9EE46E583}" srcId="{EBC7EC6F-BCE6-4DEE-973E-BDB511800D46}" destId="{B74221E8-6793-4691-AA49-FD00F76FB855}" srcOrd="2" destOrd="0" parTransId="{A4C392D9-660D-4D5D-B1C1-D2A937BE1F01}" sibTransId="{27038B81-C1A0-4EA3-928C-722452D0F1E1}"/>
    <dgm:cxn modelId="{003F186C-ECC9-481B-9E52-1F24138680E1}" type="presOf" srcId="{B74221E8-6793-4691-AA49-FD00F76FB855}" destId="{95EC0A35-12B4-4ED4-8AB7-0819F405E7FC}" srcOrd="0" destOrd="0" presId="urn:microsoft.com/office/officeart/2005/8/layout/cycle2"/>
    <dgm:cxn modelId="{1CA8BD22-9907-44C7-8861-6662BCED9CD8}" type="presOf" srcId="{3792FB35-C320-4E16-869A-DD9934B78F3B}" destId="{3945C35E-71EE-49DC-8352-CF3F384FC3EE}" srcOrd="1" destOrd="0" presId="urn:microsoft.com/office/officeart/2005/8/layout/cycle2"/>
    <dgm:cxn modelId="{47DFAE4C-A05D-4F7A-B8CD-813A4C616119}" type="presOf" srcId="{3792FB35-C320-4E16-869A-DD9934B78F3B}" destId="{1E7F4F62-AA8A-4C99-96FB-CB8CEFA26363}" srcOrd="0" destOrd="0" presId="urn:microsoft.com/office/officeart/2005/8/layout/cycle2"/>
    <dgm:cxn modelId="{4321EEB8-4CC4-409E-8BA5-0DA3482B2A88}" srcId="{EBC7EC6F-BCE6-4DEE-973E-BDB511800D46}" destId="{A345EFF7-FE96-4DAB-8E8B-93086F95A046}" srcOrd="1" destOrd="0" parTransId="{6B0DD601-8125-45DC-84F6-5ABBEA3C2B01}" sibTransId="{14654B80-A355-403A-A62C-8D0AC8D67923}"/>
    <dgm:cxn modelId="{1DB7CD70-7565-4A67-8461-29FCEFEDD263}" srcId="{EBC7EC6F-BCE6-4DEE-973E-BDB511800D46}" destId="{32E6BE24-11D7-4654-9698-4EE769149E75}" srcOrd="5" destOrd="0" parTransId="{3788A706-FDB9-4B72-B24E-F7D795E0C66E}" sibTransId="{178DDB44-8C5A-404B-B021-DCD6BE65F5F6}"/>
    <dgm:cxn modelId="{70FF5199-5CFC-4326-8D65-49EF3CFC4AB7}" srcId="{EBC7EC6F-BCE6-4DEE-973E-BDB511800D46}" destId="{F2E665B8-B461-4A9D-8EFF-36AFFB1212E3}" srcOrd="4" destOrd="0" parTransId="{7EBEFAF5-08C8-43BF-A3CE-02414E7B7680}" sibTransId="{3792FB35-C320-4E16-869A-DD9934B78F3B}"/>
    <dgm:cxn modelId="{A0E3BC69-A2FB-42BB-B58F-946F9DA3DA8B}" type="presOf" srcId="{14CE38A3-72F4-410F-8C04-DC57444E3E83}" destId="{A1A6FED5-745C-4B3A-9FE7-212266C3B639}" srcOrd="1" destOrd="0" presId="urn:microsoft.com/office/officeart/2005/8/layout/cycle2"/>
    <dgm:cxn modelId="{F9316D21-026A-4AA2-8D34-317BA9A7B866}" type="presOf" srcId="{1B1665BF-A04D-4C47-A3E1-F89692A5FA23}" destId="{CD0DA973-6BC2-4162-8A38-DE59D501A740}" srcOrd="1" destOrd="0" presId="urn:microsoft.com/office/officeart/2005/8/layout/cycle2"/>
    <dgm:cxn modelId="{0F26E8FB-6148-4B71-80B5-54ECA4A15CE8}" type="presOf" srcId="{14CE38A3-72F4-410F-8C04-DC57444E3E83}" destId="{4811222A-EC8D-4FF3-A963-F3CFF3AF9ECF}" srcOrd="0" destOrd="0" presId="urn:microsoft.com/office/officeart/2005/8/layout/cycle2"/>
    <dgm:cxn modelId="{D82D836B-1A3A-46E9-8E83-E93A83FD539A}" type="presOf" srcId="{A345EFF7-FE96-4DAB-8E8B-93086F95A046}" destId="{5B0F7997-CBCE-49AC-AB74-9F1D6437C15E}" srcOrd="0" destOrd="0" presId="urn:microsoft.com/office/officeart/2005/8/layout/cycle2"/>
    <dgm:cxn modelId="{01C58581-5CAE-492E-9458-184E202340AB}" type="presOf" srcId="{1B1665BF-A04D-4C47-A3E1-F89692A5FA23}" destId="{115B0CB6-F14B-4F29-90B6-7341A8E56820}" srcOrd="0" destOrd="0" presId="urn:microsoft.com/office/officeart/2005/8/layout/cycle2"/>
    <dgm:cxn modelId="{8777C4BF-9D17-4774-83E2-C0DB9B1F2EC3}" type="presOf" srcId="{178DDB44-8C5A-404B-B021-DCD6BE65F5F6}" destId="{FBD818D9-CFA1-403E-84FF-8614368AFD5F}" srcOrd="1" destOrd="0" presId="urn:microsoft.com/office/officeart/2005/8/layout/cycle2"/>
    <dgm:cxn modelId="{5C8478C7-7FF1-474C-82C9-1F0C9648A5AE}" type="presOf" srcId="{F2E665B8-B461-4A9D-8EFF-36AFFB1212E3}" destId="{9DBC153D-8CE2-4799-9086-5CF87140302C}" srcOrd="0" destOrd="0" presId="urn:microsoft.com/office/officeart/2005/8/layout/cycle2"/>
    <dgm:cxn modelId="{9DF4AD25-1B1B-44A0-8F1B-27CB3B226E2B}" type="presOf" srcId="{14654B80-A355-403A-A62C-8D0AC8D67923}" destId="{F367F079-26CD-494E-844B-6A351D071EC7}" srcOrd="0" destOrd="0" presId="urn:microsoft.com/office/officeart/2005/8/layout/cycle2"/>
    <dgm:cxn modelId="{C31F4308-7EAE-415C-AE6A-EA0F87490D9E}" type="presOf" srcId="{27038B81-C1A0-4EA3-928C-722452D0F1E1}" destId="{0140F750-2E5C-421E-9BFD-EB26561D2C5F}" srcOrd="1" destOrd="0" presId="urn:microsoft.com/office/officeart/2005/8/layout/cycle2"/>
    <dgm:cxn modelId="{ACED55F1-1D26-4E50-9FB0-A3065BC64052}" type="presOf" srcId="{32E6BE24-11D7-4654-9698-4EE769149E75}" destId="{424BCA34-9F0B-4339-9368-80751D6B40C6}" srcOrd="0" destOrd="0" presId="urn:microsoft.com/office/officeart/2005/8/layout/cycle2"/>
    <dgm:cxn modelId="{DBC342CB-5BF7-4039-8680-A7280749D222}" type="presOf" srcId="{178DDB44-8C5A-404B-B021-DCD6BE65F5F6}" destId="{2EF1C89D-C4DC-4432-9DB0-61087C3CBAFE}" srcOrd="0" destOrd="0" presId="urn:microsoft.com/office/officeart/2005/8/layout/cycle2"/>
    <dgm:cxn modelId="{5EBD2D53-BA20-4F3E-9417-13F320006B6F}" srcId="{EBC7EC6F-BCE6-4DEE-973E-BDB511800D46}" destId="{0FE376A6-513A-4803-A5BF-A53F8E0835E3}" srcOrd="0" destOrd="0" parTransId="{19E43A24-20DD-442E-9B2E-8AFC23533466}" sibTransId="{14CE38A3-72F4-410F-8C04-DC57444E3E83}"/>
    <dgm:cxn modelId="{F19D15FF-4DD0-4DA9-9922-88DB5EACC6D1}" type="presOf" srcId="{27038B81-C1A0-4EA3-928C-722452D0F1E1}" destId="{D6D15A2A-E4BC-40AD-A13F-46E651B466F0}" srcOrd="0" destOrd="0" presId="urn:microsoft.com/office/officeart/2005/8/layout/cycle2"/>
    <dgm:cxn modelId="{ACE76854-21E7-4E01-A3C4-1BF3D85B7FB5}" srcId="{EBC7EC6F-BCE6-4DEE-973E-BDB511800D46}" destId="{CE8A1324-41FC-4AB7-826B-88C2EDAB4CFC}" srcOrd="3" destOrd="0" parTransId="{8FEFE0DA-D8DE-41A7-8A41-D9E1A0981B80}" sibTransId="{1B1665BF-A04D-4C47-A3E1-F89692A5FA23}"/>
    <dgm:cxn modelId="{3959083A-CDAC-4019-A4AB-3B1A85C5CCC7}" type="presOf" srcId="{CE8A1324-41FC-4AB7-826B-88C2EDAB4CFC}" destId="{96D01DEA-8416-4391-962D-55E0FB0B8A5B}" srcOrd="0" destOrd="0" presId="urn:microsoft.com/office/officeart/2005/8/layout/cycle2"/>
    <dgm:cxn modelId="{FCE8E024-7610-4103-9C87-634E2C51EDB4}" type="presOf" srcId="{14654B80-A355-403A-A62C-8D0AC8D67923}" destId="{E17D0906-97A2-4DBE-A319-E38EAB991ECD}" srcOrd="1" destOrd="0" presId="urn:microsoft.com/office/officeart/2005/8/layout/cycle2"/>
    <dgm:cxn modelId="{E5E729F4-726E-4FE3-9A7B-F8CD981FE28C}" type="presOf" srcId="{EBC7EC6F-BCE6-4DEE-973E-BDB511800D46}" destId="{9CAB5B43-C6D8-4EAC-8617-800B2F89A37F}" srcOrd="0" destOrd="0" presId="urn:microsoft.com/office/officeart/2005/8/layout/cycle2"/>
    <dgm:cxn modelId="{9F865649-D7C8-46E1-AE0A-D75C1500BBA3}" type="presParOf" srcId="{9CAB5B43-C6D8-4EAC-8617-800B2F89A37F}" destId="{BF749425-BBBD-48F9-97D4-C7107AA8B2A3}" srcOrd="0" destOrd="0" presId="urn:microsoft.com/office/officeart/2005/8/layout/cycle2"/>
    <dgm:cxn modelId="{A047974A-9598-4D50-875B-2D52D3889A30}" type="presParOf" srcId="{9CAB5B43-C6D8-4EAC-8617-800B2F89A37F}" destId="{4811222A-EC8D-4FF3-A963-F3CFF3AF9ECF}" srcOrd="1" destOrd="0" presId="urn:microsoft.com/office/officeart/2005/8/layout/cycle2"/>
    <dgm:cxn modelId="{BC4DB27C-5861-4633-86BE-22483C6861B4}" type="presParOf" srcId="{4811222A-EC8D-4FF3-A963-F3CFF3AF9ECF}" destId="{A1A6FED5-745C-4B3A-9FE7-212266C3B639}" srcOrd="0" destOrd="0" presId="urn:microsoft.com/office/officeart/2005/8/layout/cycle2"/>
    <dgm:cxn modelId="{7A915BDF-4901-4966-8F32-378A7708C6C9}" type="presParOf" srcId="{9CAB5B43-C6D8-4EAC-8617-800B2F89A37F}" destId="{5B0F7997-CBCE-49AC-AB74-9F1D6437C15E}" srcOrd="2" destOrd="0" presId="urn:microsoft.com/office/officeart/2005/8/layout/cycle2"/>
    <dgm:cxn modelId="{6A0E64C0-08F5-481D-A26C-8467E9D961CA}" type="presParOf" srcId="{9CAB5B43-C6D8-4EAC-8617-800B2F89A37F}" destId="{F367F079-26CD-494E-844B-6A351D071EC7}" srcOrd="3" destOrd="0" presId="urn:microsoft.com/office/officeart/2005/8/layout/cycle2"/>
    <dgm:cxn modelId="{69C7BB64-91E3-4BCD-917D-10A7C80A673D}" type="presParOf" srcId="{F367F079-26CD-494E-844B-6A351D071EC7}" destId="{E17D0906-97A2-4DBE-A319-E38EAB991ECD}" srcOrd="0" destOrd="0" presId="urn:microsoft.com/office/officeart/2005/8/layout/cycle2"/>
    <dgm:cxn modelId="{B4CDD43D-97EF-434B-B8CD-5B4AEAF01710}" type="presParOf" srcId="{9CAB5B43-C6D8-4EAC-8617-800B2F89A37F}" destId="{95EC0A35-12B4-4ED4-8AB7-0819F405E7FC}" srcOrd="4" destOrd="0" presId="urn:microsoft.com/office/officeart/2005/8/layout/cycle2"/>
    <dgm:cxn modelId="{8E9483FC-0B3D-4386-A006-F1329AF98EA6}" type="presParOf" srcId="{9CAB5B43-C6D8-4EAC-8617-800B2F89A37F}" destId="{D6D15A2A-E4BC-40AD-A13F-46E651B466F0}" srcOrd="5" destOrd="0" presId="urn:microsoft.com/office/officeart/2005/8/layout/cycle2"/>
    <dgm:cxn modelId="{D5031DD0-6909-4586-A779-F3893B99E95C}" type="presParOf" srcId="{D6D15A2A-E4BC-40AD-A13F-46E651B466F0}" destId="{0140F750-2E5C-421E-9BFD-EB26561D2C5F}" srcOrd="0" destOrd="0" presId="urn:microsoft.com/office/officeart/2005/8/layout/cycle2"/>
    <dgm:cxn modelId="{450908B2-8E0E-4280-AD14-AAD243E63B05}" type="presParOf" srcId="{9CAB5B43-C6D8-4EAC-8617-800B2F89A37F}" destId="{96D01DEA-8416-4391-962D-55E0FB0B8A5B}" srcOrd="6" destOrd="0" presId="urn:microsoft.com/office/officeart/2005/8/layout/cycle2"/>
    <dgm:cxn modelId="{685BA457-63B4-4FD1-BEA6-014BB99A8D41}" type="presParOf" srcId="{9CAB5B43-C6D8-4EAC-8617-800B2F89A37F}" destId="{115B0CB6-F14B-4F29-90B6-7341A8E56820}" srcOrd="7" destOrd="0" presId="urn:microsoft.com/office/officeart/2005/8/layout/cycle2"/>
    <dgm:cxn modelId="{1A039388-2337-4E1E-87D1-0A67883D7577}" type="presParOf" srcId="{115B0CB6-F14B-4F29-90B6-7341A8E56820}" destId="{CD0DA973-6BC2-4162-8A38-DE59D501A740}" srcOrd="0" destOrd="0" presId="urn:microsoft.com/office/officeart/2005/8/layout/cycle2"/>
    <dgm:cxn modelId="{32493010-5A76-4104-BFA1-7578987D2846}" type="presParOf" srcId="{9CAB5B43-C6D8-4EAC-8617-800B2F89A37F}" destId="{9DBC153D-8CE2-4799-9086-5CF87140302C}" srcOrd="8" destOrd="0" presId="urn:microsoft.com/office/officeart/2005/8/layout/cycle2"/>
    <dgm:cxn modelId="{753D88DA-A2EE-4B84-A059-B3ACA47C55BA}" type="presParOf" srcId="{9CAB5B43-C6D8-4EAC-8617-800B2F89A37F}" destId="{1E7F4F62-AA8A-4C99-96FB-CB8CEFA26363}" srcOrd="9" destOrd="0" presId="urn:microsoft.com/office/officeart/2005/8/layout/cycle2"/>
    <dgm:cxn modelId="{8D244251-E583-4225-98E3-F0CE5FFF5369}" type="presParOf" srcId="{1E7F4F62-AA8A-4C99-96FB-CB8CEFA26363}" destId="{3945C35E-71EE-49DC-8352-CF3F384FC3EE}" srcOrd="0" destOrd="0" presId="urn:microsoft.com/office/officeart/2005/8/layout/cycle2"/>
    <dgm:cxn modelId="{5874D41B-0D11-4F1A-98FF-E643330C5C0E}" type="presParOf" srcId="{9CAB5B43-C6D8-4EAC-8617-800B2F89A37F}" destId="{424BCA34-9F0B-4339-9368-80751D6B40C6}" srcOrd="10" destOrd="0" presId="urn:microsoft.com/office/officeart/2005/8/layout/cycle2"/>
    <dgm:cxn modelId="{E74612DC-CE2A-4EED-BAC4-067F6C9408C5}" type="presParOf" srcId="{9CAB5B43-C6D8-4EAC-8617-800B2F89A37F}" destId="{2EF1C89D-C4DC-4432-9DB0-61087C3CBAFE}" srcOrd="11" destOrd="0" presId="urn:microsoft.com/office/officeart/2005/8/layout/cycle2"/>
    <dgm:cxn modelId="{7CF819AA-F3E5-4B4C-9184-07BF66788698}" type="presParOf" srcId="{2EF1C89D-C4DC-4432-9DB0-61087C3CBAFE}" destId="{FBD818D9-CFA1-403E-84FF-8614368AFD5F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8EB438-A5D4-4B54-A2D0-0C2B0C574B66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C0E6DE5-8059-4064-BA7A-2136E1049859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506948AC-6A46-4C21-9191-8FE8D377A8BF}" type="parTrans" cxnId="{98C1DA8A-7C41-48B3-9DCA-FEFA1EAC372B}">
      <dgm:prSet/>
      <dgm:spPr/>
      <dgm:t>
        <a:bodyPr/>
        <a:lstStyle/>
        <a:p>
          <a:endParaRPr lang="cs-CZ"/>
        </a:p>
      </dgm:t>
    </dgm:pt>
    <dgm:pt modelId="{93C0FE36-784B-4B13-A42A-332318E0B1BB}" type="sibTrans" cxnId="{98C1DA8A-7C41-48B3-9DCA-FEFA1EAC372B}">
      <dgm:prSet/>
      <dgm:spPr/>
      <dgm:t>
        <a:bodyPr/>
        <a:lstStyle/>
        <a:p>
          <a:endParaRPr lang="cs-CZ"/>
        </a:p>
      </dgm:t>
    </dgm:pt>
    <dgm:pt modelId="{DECEEF5D-E57C-4AAF-A953-1110BB1B27B6}">
      <dgm:prSet phldrT="[Text]"/>
      <dgm:spPr/>
      <dgm:t>
        <a:bodyPr/>
        <a:lstStyle/>
        <a:p>
          <a:r>
            <a:rPr lang="cs-CZ" dirty="0" smtClean="0"/>
            <a:t>ě</a:t>
          </a:r>
          <a:endParaRPr lang="cs-CZ" dirty="0"/>
        </a:p>
      </dgm:t>
    </dgm:pt>
    <dgm:pt modelId="{7B34E377-5040-4DDB-B82B-30966C0FFBE8}" type="parTrans" cxnId="{FE524119-3EC3-4828-999F-5D9F1472640C}">
      <dgm:prSet/>
      <dgm:spPr/>
      <dgm:t>
        <a:bodyPr/>
        <a:lstStyle/>
        <a:p>
          <a:endParaRPr lang="cs-CZ"/>
        </a:p>
      </dgm:t>
    </dgm:pt>
    <dgm:pt modelId="{4E0E6B80-0764-4F9A-8C3F-124E96F61982}" type="sibTrans" cxnId="{FE524119-3EC3-4828-999F-5D9F1472640C}">
      <dgm:prSet/>
      <dgm:spPr/>
      <dgm:t>
        <a:bodyPr/>
        <a:lstStyle/>
        <a:p>
          <a:endParaRPr lang="cs-CZ"/>
        </a:p>
      </dgm:t>
    </dgm:pt>
    <dgm:pt modelId="{E504C654-9216-4373-9110-427E9DD27882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10F019B1-2DA1-480D-9CEB-B5E7BE4C3C4B}" type="parTrans" cxnId="{6A860B54-BC68-44B6-8604-C80C9E9CEAE2}">
      <dgm:prSet/>
      <dgm:spPr/>
      <dgm:t>
        <a:bodyPr/>
        <a:lstStyle/>
        <a:p>
          <a:endParaRPr lang="cs-CZ"/>
        </a:p>
      </dgm:t>
    </dgm:pt>
    <dgm:pt modelId="{BE17130F-0403-4350-9D85-8F90BF4E2670}" type="sibTrans" cxnId="{6A860B54-BC68-44B6-8604-C80C9E9CEAE2}">
      <dgm:prSet/>
      <dgm:spPr/>
      <dgm:t>
        <a:bodyPr/>
        <a:lstStyle/>
        <a:p>
          <a:endParaRPr lang="cs-CZ"/>
        </a:p>
      </dgm:t>
    </dgm:pt>
    <dgm:pt modelId="{9FA14A3B-2482-4DE0-A468-8DBE0B79A37A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8E81EC9-8633-4994-B57C-AEB528188CFA}" type="parTrans" cxnId="{E233D39D-8AC0-48EE-A5B9-FCBA4013E88A}">
      <dgm:prSet/>
      <dgm:spPr/>
      <dgm:t>
        <a:bodyPr/>
        <a:lstStyle/>
        <a:p>
          <a:endParaRPr lang="cs-CZ"/>
        </a:p>
      </dgm:t>
    </dgm:pt>
    <dgm:pt modelId="{5ECFEBBA-82F7-4819-85FF-86A12E905C5F}" type="sibTrans" cxnId="{E233D39D-8AC0-48EE-A5B9-FCBA4013E88A}">
      <dgm:prSet/>
      <dgm:spPr/>
      <dgm:t>
        <a:bodyPr/>
        <a:lstStyle/>
        <a:p>
          <a:endParaRPr lang="cs-CZ"/>
        </a:p>
      </dgm:t>
    </dgm:pt>
    <dgm:pt modelId="{46F5955E-C5B7-4A8C-B7C9-AF2FECFA5B5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877EB517-8F89-466D-9B50-F83543ABB5A6}" type="parTrans" cxnId="{702EB7E1-6168-4A49-81D9-ED3B71472BEC}">
      <dgm:prSet/>
      <dgm:spPr/>
      <dgm:t>
        <a:bodyPr/>
        <a:lstStyle/>
        <a:p>
          <a:endParaRPr lang="cs-CZ"/>
        </a:p>
      </dgm:t>
    </dgm:pt>
    <dgm:pt modelId="{C00B8E0A-CD11-4E40-9D32-5CBEFBE3F716}" type="sibTrans" cxnId="{702EB7E1-6168-4A49-81D9-ED3B71472BEC}">
      <dgm:prSet/>
      <dgm:spPr/>
      <dgm:t>
        <a:bodyPr/>
        <a:lstStyle/>
        <a:p>
          <a:endParaRPr lang="cs-CZ"/>
        </a:p>
      </dgm:t>
    </dgm:pt>
    <dgm:pt modelId="{128611EE-F638-49DE-8F8B-A250A6A95DB7}" type="pres">
      <dgm:prSet presAssocID="{DA8EB438-A5D4-4B54-A2D0-0C2B0C574B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011E0C-183D-41A7-AF23-03FC362FABF6}" type="pres">
      <dgm:prSet presAssocID="{2C0E6DE5-8059-4064-BA7A-2136E10498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AF17AD-1993-48AF-BB54-7B6967F9FA9F}" type="pres">
      <dgm:prSet presAssocID="{93C0FE36-784B-4B13-A42A-332318E0B1B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9A88F872-908A-4E76-8419-43DD8BDC422B}" type="pres">
      <dgm:prSet presAssocID="{93C0FE36-784B-4B13-A42A-332318E0B1B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E6AF167D-CD97-42A6-953D-4D7C1E2191AC}" type="pres">
      <dgm:prSet presAssocID="{DECEEF5D-E57C-4AAF-A953-1110BB1B27B6}" presName="node" presStyleLbl="node1" presStyleIdx="1" presStyleCnt="5" custRadScaleRad="93281" custRadScaleInc="-37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AA53C1-B747-4018-93DC-AE75EBBA20C6}" type="pres">
      <dgm:prSet presAssocID="{4E0E6B80-0764-4F9A-8C3F-124E96F61982}" presName="sibTrans" presStyleLbl="sibTrans2D1" presStyleIdx="1" presStyleCnt="5"/>
      <dgm:spPr/>
      <dgm:t>
        <a:bodyPr/>
        <a:lstStyle/>
        <a:p>
          <a:endParaRPr lang="cs-CZ"/>
        </a:p>
      </dgm:t>
    </dgm:pt>
    <dgm:pt modelId="{56AB7D0B-CB6E-44BA-9E48-4046B6053BC8}" type="pres">
      <dgm:prSet presAssocID="{4E0E6B80-0764-4F9A-8C3F-124E96F61982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AC50F457-949E-43DA-810D-97733ABD0199}" type="pres">
      <dgm:prSet presAssocID="{E504C654-9216-4373-9110-427E9DD2788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99A9B2-1A85-4A3C-80DC-274BAFBB524D}" type="pres">
      <dgm:prSet presAssocID="{BE17130F-0403-4350-9D85-8F90BF4E2670}" presName="sibTrans" presStyleLbl="sibTrans2D1" presStyleIdx="2" presStyleCnt="5"/>
      <dgm:spPr/>
      <dgm:t>
        <a:bodyPr/>
        <a:lstStyle/>
        <a:p>
          <a:endParaRPr lang="cs-CZ"/>
        </a:p>
      </dgm:t>
    </dgm:pt>
    <dgm:pt modelId="{5997EC46-0FE0-4A70-8AB3-4E6DC9C7A348}" type="pres">
      <dgm:prSet presAssocID="{BE17130F-0403-4350-9D85-8F90BF4E2670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8D07F6DE-B6F3-4395-B299-F9AC0DDBCF55}" type="pres">
      <dgm:prSet presAssocID="{9FA14A3B-2482-4DE0-A468-8DBE0B79A3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4414C7-8B3D-4638-BF49-D80937A6314F}" type="pres">
      <dgm:prSet presAssocID="{5ECFEBBA-82F7-4819-85FF-86A12E905C5F}" presName="sibTrans" presStyleLbl="sibTrans2D1" presStyleIdx="3" presStyleCnt="5"/>
      <dgm:spPr/>
      <dgm:t>
        <a:bodyPr/>
        <a:lstStyle/>
        <a:p>
          <a:endParaRPr lang="cs-CZ"/>
        </a:p>
      </dgm:t>
    </dgm:pt>
    <dgm:pt modelId="{627AF045-ED5A-41FA-9F1C-8A1C577A24F1}" type="pres">
      <dgm:prSet presAssocID="{5ECFEBBA-82F7-4819-85FF-86A12E905C5F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F2073AE3-BE42-41EA-9A7D-D2794637CE1E}" type="pres">
      <dgm:prSet presAssocID="{46F5955E-C5B7-4A8C-B7C9-AF2FECFA5B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DE3D55-4F3B-49B3-B0A0-0B09FF35E92A}" type="pres">
      <dgm:prSet presAssocID="{C00B8E0A-CD11-4E40-9D32-5CBEFBE3F716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893EE56-2E78-456C-AF07-9E252CBE5B7B}" type="pres">
      <dgm:prSet presAssocID="{C00B8E0A-CD11-4E40-9D32-5CBEFBE3F716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073DC913-566E-4853-8ACC-27FD1DA60327}" type="presOf" srcId="{E504C654-9216-4373-9110-427E9DD27882}" destId="{AC50F457-949E-43DA-810D-97733ABD0199}" srcOrd="0" destOrd="0" presId="urn:microsoft.com/office/officeart/2005/8/layout/cycle2"/>
    <dgm:cxn modelId="{702EB7E1-6168-4A49-81D9-ED3B71472BEC}" srcId="{DA8EB438-A5D4-4B54-A2D0-0C2B0C574B66}" destId="{46F5955E-C5B7-4A8C-B7C9-AF2FECFA5B5C}" srcOrd="4" destOrd="0" parTransId="{877EB517-8F89-466D-9B50-F83543ABB5A6}" sibTransId="{C00B8E0A-CD11-4E40-9D32-5CBEFBE3F716}"/>
    <dgm:cxn modelId="{40FA2749-FA08-4FF1-A9BA-AAA9173DB6BF}" type="presOf" srcId="{C00B8E0A-CD11-4E40-9D32-5CBEFBE3F716}" destId="{3893EE56-2E78-456C-AF07-9E252CBE5B7B}" srcOrd="1" destOrd="0" presId="urn:microsoft.com/office/officeart/2005/8/layout/cycle2"/>
    <dgm:cxn modelId="{3F4BBEDE-0B0F-49D0-B64A-1FF93D9A6F22}" type="presOf" srcId="{9FA14A3B-2482-4DE0-A468-8DBE0B79A37A}" destId="{8D07F6DE-B6F3-4395-B299-F9AC0DDBCF55}" srcOrd="0" destOrd="0" presId="urn:microsoft.com/office/officeart/2005/8/layout/cycle2"/>
    <dgm:cxn modelId="{610EF7FB-A8B7-4A8D-BD38-CD37ED7FF78A}" type="presOf" srcId="{93C0FE36-784B-4B13-A42A-332318E0B1BB}" destId="{11AF17AD-1993-48AF-BB54-7B6967F9FA9F}" srcOrd="0" destOrd="0" presId="urn:microsoft.com/office/officeart/2005/8/layout/cycle2"/>
    <dgm:cxn modelId="{A0D203F7-AD76-4C45-ADC7-21B41D8C663F}" type="presOf" srcId="{C00B8E0A-CD11-4E40-9D32-5CBEFBE3F716}" destId="{7BDE3D55-4F3B-49B3-B0A0-0B09FF35E92A}" srcOrd="0" destOrd="0" presId="urn:microsoft.com/office/officeart/2005/8/layout/cycle2"/>
    <dgm:cxn modelId="{9FA216C7-9355-46AA-A465-14F85C30041E}" type="presOf" srcId="{BE17130F-0403-4350-9D85-8F90BF4E2670}" destId="{B999A9B2-1A85-4A3C-80DC-274BAFBB524D}" srcOrd="0" destOrd="0" presId="urn:microsoft.com/office/officeart/2005/8/layout/cycle2"/>
    <dgm:cxn modelId="{3BB5FD0B-DABC-4031-B4B9-072B424B8AA9}" type="presOf" srcId="{5ECFEBBA-82F7-4819-85FF-86A12E905C5F}" destId="{6F4414C7-8B3D-4638-BF49-D80937A6314F}" srcOrd="0" destOrd="0" presId="urn:microsoft.com/office/officeart/2005/8/layout/cycle2"/>
    <dgm:cxn modelId="{2536262F-F23B-42C0-B3E4-92C4498F4D2C}" type="presOf" srcId="{93C0FE36-784B-4B13-A42A-332318E0B1BB}" destId="{9A88F872-908A-4E76-8419-43DD8BDC422B}" srcOrd="1" destOrd="0" presId="urn:microsoft.com/office/officeart/2005/8/layout/cycle2"/>
    <dgm:cxn modelId="{98C1DA8A-7C41-48B3-9DCA-FEFA1EAC372B}" srcId="{DA8EB438-A5D4-4B54-A2D0-0C2B0C574B66}" destId="{2C0E6DE5-8059-4064-BA7A-2136E1049859}" srcOrd="0" destOrd="0" parTransId="{506948AC-6A46-4C21-9191-8FE8D377A8BF}" sibTransId="{93C0FE36-784B-4B13-A42A-332318E0B1BB}"/>
    <dgm:cxn modelId="{FE524119-3EC3-4828-999F-5D9F1472640C}" srcId="{DA8EB438-A5D4-4B54-A2D0-0C2B0C574B66}" destId="{DECEEF5D-E57C-4AAF-A953-1110BB1B27B6}" srcOrd="1" destOrd="0" parTransId="{7B34E377-5040-4DDB-B82B-30966C0FFBE8}" sibTransId="{4E0E6B80-0764-4F9A-8C3F-124E96F61982}"/>
    <dgm:cxn modelId="{872A0D87-754E-4846-8796-977048223640}" type="presOf" srcId="{DECEEF5D-E57C-4AAF-A953-1110BB1B27B6}" destId="{E6AF167D-CD97-42A6-953D-4D7C1E2191AC}" srcOrd="0" destOrd="0" presId="urn:microsoft.com/office/officeart/2005/8/layout/cycle2"/>
    <dgm:cxn modelId="{3687926E-3CF8-475F-81BF-90FE02EE2D1C}" type="presOf" srcId="{BE17130F-0403-4350-9D85-8F90BF4E2670}" destId="{5997EC46-0FE0-4A70-8AB3-4E6DC9C7A348}" srcOrd="1" destOrd="0" presId="urn:microsoft.com/office/officeart/2005/8/layout/cycle2"/>
    <dgm:cxn modelId="{BD221DCB-2465-4BA8-9BCF-288613BA0393}" type="presOf" srcId="{4E0E6B80-0764-4F9A-8C3F-124E96F61982}" destId="{9DAA53C1-B747-4018-93DC-AE75EBBA20C6}" srcOrd="0" destOrd="0" presId="urn:microsoft.com/office/officeart/2005/8/layout/cycle2"/>
    <dgm:cxn modelId="{0EE37AF0-C7A8-4249-9977-D343A6D8D8B2}" type="presOf" srcId="{2C0E6DE5-8059-4064-BA7A-2136E1049859}" destId="{83011E0C-183D-41A7-AF23-03FC362FABF6}" srcOrd="0" destOrd="0" presId="urn:microsoft.com/office/officeart/2005/8/layout/cycle2"/>
    <dgm:cxn modelId="{19DAC08D-C410-45E7-A75C-CA2A1EC7308A}" type="presOf" srcId="{DA8EB438-A5D4-4B54-A2D0-0C2B0C574B66}" destId="{128611EE-F638-49DE-8F8B-A250A6A95DB7}" srcOrd="0" destOrd="0" presId="urn:microsoft.com/office/officeart/2005/8/layout/cycle2"/>
    <dgm:cxn modelId="{464A5E7F-EB93-49A3-91FE-9477B7F599FB}" type="presOf" srcId="{46F5955E-C5B7-4A8C-B7C9-AF2FECFA5B5C}" destId="{F2073AE3-BE42-41EA-9A7D-D2794637CE1E}" srcOrd="0" destOrd="0" presId="urn:microsoft.com/office/officeart/2005/8/layout/cycle2"/>
    <dgm:cxn modelId="{E233D39D-8AC0-48EE-A5B9-FCBA4013E88A}" srcId="{DA8EB438-A5D4-4B54-A2D0-0C2B0C574B66}" destId="{9FA14A3B-2482-4DE0-A468-8DBE0B79A37A}" srcOrd="3" destOrd="0" parTransId="{58E81EC9-8633-4994-B57C-AEB528188CFA}" sibTransId="{5ECFEBBA-82F7-4819-85FF-86A12E905C5F}"/>
    <dgm:cxn modelId="{6A860B54-BC68-44B6-8604-C80C9E9CEAE2}" srcId="{DA8EB438-A5D4-4B54-A2D0-0C2B0C574B66}" destId="{E504C654-9216-4373-9110-427E9DD27882}" srcOrd="2" destOrd="0" parTransId="{10F019B1-2DA1-480D-9CEB-B5E7BE4C3C4B}" sibTransId="{BE17130F-0403-4350-9D85-8F90BF4E2670}"/>
    <dgm:cxn modelId="{5F1EBF05-D054-4132-8044-F24413D70DB4}" type="presOf" srcId="{5ECFEBBA-82F7-4819-85FF-86A12E905C5F}" destId="{627AF045-ED5A-41FA-9F1C-8A1C577A24F1}" srcOrd="1" destOrd="0" presId="urn:microsoft.com/office/officeart/2005/8/layout/cycle2"/>
    <dgm:cxn modelId="{9B9CEC64-1F58-4CAE-AD05-A812A42F0AF4}" type="presOf" srcId="{4E0E6B80-0764-4F9A-8C3F-124E96F61982}" destId="{56AB7D0B-CB6E-44BA-9E48-4046B6053BC8}" srcOrd="1" destOrd="0" presId="urn:microsoft.com/office/officeart/2005/8/layout/cycle2"/>
    <dgm:cxn modelId="{52304E15-470D-41D9-9821-59B650EAFB31}" type="presParOf" srcId="{128611EE-F638-49DE-8F8B-A250A6A95DB7}" destId="{83011E0C-183D-41A7-AF23-03FC362FABF6}" srcOrd="0" destOrd="0" presId="urn:microsoft.com/office/officeart/2005/8/layout/cycle2"/>
    <dgm:cxn modelId="{0FA4A187-8D80-4AF5-81B5-7964C84254C6}" type="presParOf" srcId="{128611EE-F638-49DE-8F8B-A250A6A95DB7}" destId="{11AF17AD-1993-48AF-BB54-7B6967F9FA9F}" srcOrd="1" destOrd="0" presId="urn:microsoft.com/office/officeart/2005/8/layout/cycle2"/>
    <dgm:cxn modelId="{1C1E6FB5-6305-4046-81F3-A324749BEA1D}" type="presParOf" srcId="{11AF17AD-1993-48AF-BB54-7B6967F9FA9F}" destId="{9A88F872-908A-4E76-8419-43DD8BDC422B}" srcOrd="0" destOrd="0" presId="urn:microsoft.com/office/officeart/2005/8/layout/cycle2"/>
    <dgm:cxn modelId="{6148B4DE-C273-4989-985E-75C005123FDB}" type="presParOf" srcId="{128611EE-F638-49DE-8F8B-A250A6A95DB7}" destId="{E6AF167D-CD97-42A6-953D-4D7C1E2191AC}" srcOrd="2" destOrd="0" presId="urn:microsoft.com/office/officeart/2005/8/layout/cycle2"/>
    <dgm:cxn modelId="{E5D36350-6415-4F8F-A3D9-5A4051CEC03C}" type="presParOf" srcId="{128611EE-F638-49DE-8F8B-A250A6A95DB7}" destId="{9DAA53C1-B747-4018-93DC-AE75EBBA20C6}" srcOrd="3" destOrd="0" presId="urn:microsoft.com/office/officeart/2005/8/layout/cycle2"/>
    <dgm:cxn modelId="{6905A81A-4B81-46C9-83C9-14ECA8919CA4}" type="presParOf" srcId="{9DAA53C1-B747-4018-93DC-AE75EBBA20C6}" destId="{56AB7D0B-CB6E-44BA-9E48-4046B6053BC8}" srcOrd="0" destOrd="0" presId="urn:microsoft.com/office/officeart/2005/8/layout/cycle2"/>
    <dgm:cxn modelId="{DA407AC5-A70C-4BE8-95AB-E68B24BBF6D9}" type="presParOf" srcId="{128611EE-F638-49DE-8F8B-A250A6A95DB7}" destId="{AC50F457-949E-43DA-810D-97733ABD0199}" srcOrd="4" destOrd="0" presId="urn:microsoft.com/office/officeart/2005/8/layout/cycle2"/>
    <dgm:cxn modelId="{F9D17AE4-CED2-43A3-8FCE-2A4DEE4D0C78}" type="presParOf" srcId="{128611EE-F638-49DE-8F8B-A250A6A95DB7}" destId="{B999A9B2-1A85-4A3C-80DC-274BAFBB524D}" srcOrd="5" destOrd="0" presId="urn:microsoft.com/office/officeart/2005/8/layout/cycle2"/>
    <dgm:cxn modelId="{15B9E260-331B-4A55-9B65-83278351A97C}" type="presParOf" srcId="{B999A9B2-1A85-4A3C-80DC-274BAFBB524D}" destId="{5997EC46-0FE0-4A70-8AB3-4E6DC9C7A348}" srcOrd="0" destOrd="0" presId="urn:microsoft.com/office/officeart/2005/8/layout/cycle2"/>
    <dgm:cxn modelId="{FBCA7C58-E5EE-4CFF-AA44-09E0E49EC52B}" type="presParOf" srcId="{128611EE-F638-49DE-8F8B-A250A6A95DB7}" destId="{8D07F6DE-B6F3-4395-B299-F9AC0DDBCF55}" srcOrd="6" destOrd="0" presId="urn:microsoft.com/office/officeart/2005/8/layout/cycle2"/>
    <dgm:cxn modelId="{D44BE7C3-A84E-425C-9115-0400BD3F7B09}" type="presParOf" srcId="{128611EE-F638-49DE-8F8B-A250A6A95DB7}" destId="{6F4414C7-8B3D-4638-BF49-D80937A6314F}" srcOrd="7" destOrd="0" presId="urn:microsoft.com/office/officeart/2005/8/layout/cycle2"/>
    <dgm:cxn modelId="{9062F5AC-6B39-479A-B7D5-5CC3C0CD6B5B}" type="presParOf" srcId="{6F4414C7-8B3D-4638-BF49-D80937A6314F}" destId="{627AF045-ED5A-41FA-9F1C-8A1C577A24F1}" srcOrd="0" destOrd="0" presId="urn:microsoft.com/office/officeart/2005/8/layout/cycle2"/>
    <dgm:cxn modelId="{9FD1BE1A-3D70-48C1-A3B1-59B2857AADA0}" type="presParOf" srcId="{128611EE-F638-49DE-8F8B-A250A6A95DB7}" destId="{F2073AE3-BE42-41EA-9A7D-D2794637CE1E}" srcOrd="8" destOrd="0" presId="urn:microsoft.com/office/officeart/2005/8/layout/cycle2"/>
    <dgm:cxn modelId="{89154E37-B15D-422B-B3CF-35D475BD2D28}" type="presParOf" srcId="{128611EE-F638-49DE-8F8B-A250A6A95DB7}" destId="{7BDE3D55-4F3B-49B3-B0A0-0B09FF35E92A}" srcOrd="9" destOrd="0" presId="urn:microsoft.com/office/officeart/2005/8/layout/cycle2"/>
    <dgm:cxn modelId="{5A0E2378-7F7D-49C8-A432-73A1387E1FD2}" type="presParOf" srcId="{7BDE3D55-4F3B-49B3-B0A0-0B09FF35E92A}" destId="{3893EE56-2E78-456C-AF07-9E252CBE5B7B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92C3D1-7211-48E6-B734-CB79835BA5FD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473FBFA-445A-4F7C-AEA5-B5D516B42CE5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7F1D9FAF-2409-483A-98D3-A606C4735A02}" type="parTrans" cxnId="{BA171D35-E599-4B8A-85B3-90F336F8F472}">
      <dgm:prSet/>
      <dgm:spPr/>
      <dgm:t>
        <a:bodyPr/>
        <a:lstStyle/>
        <a:p>
          <a:endParaRPr lang="cs-CZ"/>
        </a:p>
      </dgm:t>
    </dgm:pt>
    <dgm:pt modelId="{28A417CB-3ACC-4322-9518-5197E00023F6}" type="sibTrans" cxnId="{BA171D35-E599-4B8A-85B3-90F336F8F472}">
      <dgm:prSet/>
      <dgm:spPr/>
      <dgm:t>
        <a:bodyPr/>
        <a:lstStyle/>
        <a:p>
          <a:endParaRPr lang="cs-CZ"/>
        </a:p>
      </dgm:t>
    </dgm:pt>
    <dgm:pt modelId="{D9842D9B-0E61-4525-ADA1-54ED844B0F4C}">
      <dgm:prSet phldrT="[Text]"/>
      <dgm:spPr/>
      <dgm:t>
        <a:bodyPr/>
        <a:lstStyle/>
        <a:p>
          <a:r>
            <a:rPr lang="cs-CZ" dirty="0" smtClean="0"/>
            <a:t>á</a:t>
          </a:r>
          <a:endParaRPr lang="cs-CZ" dirty="0"/>
        </a:p>
      </dgm:t>
    </dgm:pt>
    <dgm:pt modelId="{5680E4EC-2633-4E0D-9206-55B78DC53FA2}" type="parTrans" cxnId="{143F1985-D004-46E0-9A8C-4577C426B78B}">
      <dgm:prSet/>
      <dgm:spPr/>
      <dgm:t>
        <a:bodyPr/>
        <a:lstStyle/>
        <a:p>
          <a:endParaRPr lang="cs-CZ"/>
        </a:p>
      </dgm:t>
    </dgm:pt>
    <dgm:pt modelId="{68C5AA6D-2671-43C4-A8B6-A9AACF2BCA1D}" type="sibTrans" cxnId="{143F1985-D004-46E0-9A8C-4577C426B78B}">
      <dgm:prSet/>
      <dgm:spPr/>
      <dgm:t>
        <a:bodyPr/>
        <a:lstStyle/>
        <a:p>
          <a:endParaRPr lang="cs-CZ"/>
        </a:p>
      </dgm:t>
    </dgm:pt>
    <dgm:pt modelId="{38D41D5D-E75F-4262-9ABA-358E03887564}">
      <dgm:prSet phldrT="[Text]"/>
      <dgm:spPr/>
      <dgm:t>
        <a:bodyPr/>
        <a:lstStyle/>
        <a:p>
          <a:r>
            <a:rPr lang="cs-CZ" dirty="0" smtClean="0"/>
            <a:t>n</a:t>
          </a:r>
          <a:endParaRPr lang="cs-CZ" dirty="0"/>
        </a:p>
      </dgm:t>
    </dgm:pt>
    <dgm:pt modelId="{3804BB9C-19E3-4E0B-B29E-714E7F691397}" type="parTrans" cxnId="{64B63FC0-A6D8-431D-918D-AB9A325C07B1}">
      <dgm:prSet/>
      <dgm:spPr/>
      <dgm:t>
        <a:bodyPr/>
        <a:lstStyle/>
        <a:p>
          <a:endParaRPr lang="cs-CZ"/>
        </a:p>
      </dgm:t>
    </dgm:pt>
    <dgm:pt modelId="{29AA5BFF-FBAA-4B59-AE75-FBD365AF6499}" type="sibTrans" cxnId="{64B63FC0-A6D8-431D-918D-AB9A325C07B1}">
      <dgm:prSet/>
      <dgm:spPr/>
      <dgm:t>
        <a:bodyPr/>
        <a:lstStyle/>
        <a:p>
          <a:endParaRPr lang="cs-CZ"/>
        </a:p>
      </dgm:t>
    </dgm:pt>
    <dgm:pt modelId="{2DDB9899-1A82-40AA-8DC7-55ED85706D75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C773C9E9-F6FD-4364-B30F-4A25DD63EFC6}" type="parTrans" cxnId="{CA023659-736F-40AD-8FBC-0F545E79642A}">
      <dgm:prSet/>
      <dgm:spPr/>
      <dgm:t>
        <a:bodyPr/>
        <a:lstStyle/>
        <a:p>
          <a:endParaRPr lang="cs-CZ"/>
        </a:p>
      </dgm:t>
    </dgm:pt>
    <dgm:pt modelId="{B80E3EC4-C749-43A4-BB2C-F529DFA6E07E}" type="sibTrans" cxnId="{CA023659-736F-40AD-8FBC-0F545E79642A}">
      <dgm:prSet/>
      <dgm:spPr/>
      <dgm:t>
        <a:bodyPr/>
        <a:lstStyle/>
        <a:p>
          <a:endParaRPr lang="cs-CZ"/>
        </a:p>
      </dgm:t>
    </dgm:pt>
    <dgm:pt modelId="{F7419325-5909-4D68-BD96-AC15743D72D4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60EAEB69-EA69-4D95-B102-CAB3C89D254F}" type="parTrans" cxnId="{79E060D4-D3F0-478C-8516-F2E74434E871}">
      <dgm:prSet/>
      <dgm:spPr/>
      <dgm:t>
        <a:bodyPr/>
        <a:lstStyle/>
        <a:p>
          <a:endParaRPr lang="cs-CZ"/>
        </a:p>
      </dgm:t>
    </dgm:pt>
    <dgm:pt modelId="{E3A6590C-D9BB-4BF1-9D5E-CBE35F4BF7F3}" type="sibTrans" cxnId="{79E060D4-D3F0-478C-8516-F2E74434E871}">
      <dgm:prSet/>
      <dgm:spPr/>
      <dgm:t>
        <a:bodyPr/>
        <a:lstStyle/>
        <a:p>
          <a:endParaRPr lang="cs-CZ"/>
        </a:p>
      </dgm:t>
    </dgm:pt>
    <dgm:pt modelId="{EB914232-F810-400D-9EEA-E9358ED7B190}" type="pres">
      <dgm:prSet presAssocID="{1392C3D1-7211-48E6-B734-CB79835BA5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87D27B8-3F53-4365-AFAD-77FC843C893F}" type="pres">
      <dgm:prSet presAssocID="{C473FBFA-445A-4F7C-AEA5-B5D516B42CE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47761D-0063-4D1B-8052-9A95E2F14873}" type="pres">
      <dgm:prSet presAssocID="{28A417CB-3ACC-4322-9518-5197E00023F6}" presName="sibTrans" presStyleLbl="sibTrans2D1" presStyleIdx="0" presStyleCnt="5"/>
      <dgm:spPr/>
      <dgm:t>
        <a:bodyPr/>
        <a:lstStyle/>
        <a:p>
          <a:endParaRPr lang="cs-CZ"/>
        </a:p>
      </dgm:t>
    </dgm:pt>
    <dgm:pt modelId="{89420BDD-93AF-4437-91A1-962481F2959C}" type="pres">
      <dgm:prSet presAssocID="{28A417CB-3ACC-4322-9518-5197E00023F6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F19E62EA-E2B6-4FF2-ACD4-8C27207D8C14}" type="pres">
      <dgm:prSet presAssocID="{D9842D9B-0E61-4525-ADA1-54ED844B0F4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C102C7-2CB8-492B-B591-8448E0708915}" type="pres">
      <dgm:prSet presAssocID="{68C5AA6D-2671-43C4-A8B6-A9AACF2BCA1D}" presName="sibTrans" presStyleLbl="sibTrans2D1" presStyleIdx="1" presStyleCnt="5"/>
      <dgm:spPr/>
      <dgm:t>
        <a:bodyPr/>
        <a:lstStyle/>
        <a:p>
          <a:endParaRPr lang="cs-CZ"/>
        </a:p>
      </dgm:t>
    </dgm:pt>
    <dgm:pt modelId="{CDC0DC1B-D2DE-4499-9A4E-D2F14F0DD198}" type="pres">
      <dgm:prSet presAssocID="{68C5AA6D-2671-43C4-A8B6-A9AACF2BCA1D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031809E1-D27B-4EFD-9773-33118E95BC47}" type="pres">
      <dgm:prSet presAssocID="{38D41D5D-E75F-4262-9ABA-358E038875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EE87DD-040A-4310-AAB9-02D4D8E4EF2C}" type="pres">
      <dgm:prSet presAssocID="{29AA5BFF-FBAA-4B59-AE75-FBD365AF6499}" presName="sibTrans" presStyleLbl="sibTrans2D1" presStyleIdx="2" presStyleCnt="5"/>
      <dgm:spPr/>
      <dgm:t>
        <a:bodyPr/>
        <a:lstStyle/>
        <a:p>
          <a:endParaRPr lang="cs-CZ"/>
        </a:p>
      </dgm:t>
    </dgm:pt>
    <dgm:pt modelId="{66DA6549-66C6-4EBD-B662-B2E2D4FB54FD}" type="pres">
      <dgm:prSet presAssocID="{29AA5BFF-FBAA-4B59-AE75-FBD365AF6499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CDA70294-6704-4E4D-8936-0E917FD41173}" type="pres">
      <dgm:prSet presAssocID="{2DDB9899-1A82-40AA-8DC7-55ED85706D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B059F1-9F08-4A2D-BC06-173C7DBF2E52}" type="pres">
      <dgm:prSet presAssocID="{B80E3EC4-C749-43A4-BB2C-F529DFA6E07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E50FD6F1-330C-4C12-A7F1-A7A09CAB7B41}" type="pres">
      <dgm:prSet presAssocID="{B80E3EC4-C749-43A4-BB2C-F529DFA6E07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6519EE0-3862-428F-ADB4-34C271EFCDEF}" type="pres">
      <dgm:prSet presAssocID="{F7419325-5909-4D68-BD96-AC15743D72D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823B09-5780-49AE-9743-44F9E27D094B}" type="pres">
      <dgm:prSet presAssocID="{E3A6590C-D9BB-4BF1-9D5E-CBE35F4BF7F3}" presName="sibTrans" presStyleLbl="sibTrans2D1" presStyleIdx="4" presStyleCnt="5"/>
      <dgm:spPr/>
      <dgm:t>
        <a:bodyPr/>
        <a:lstStyle/>
        <a:p>
          <a:endParaRPr lang="cs-CZ"/>
        </a:p>
      </dgm:t>
    </dgm:pt>
    <dgm:pt modelId="{F0648608-E55F-4974-97DF-E550CE85E4CA}" type="pres">
      <dgm:prSet presAssocID="{E3A6590C-D9BB-4BF1-9D5E-CBE35F4BF7F3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27F05196-47DC-4939-B6C6-2CB48771F90B}" type="presOf" srcId="{B80E3EC4-C749-43A4-BB2C-F529DFA6E07E}" destId="{E50FD6F1-330C-4C12-A7F1-A7A09CAB7B41}" srcOrd="1" destOrd="0" presId="urn:microsoft.com/office/officeart/2005/8/layout/cycle2"/>
    <dgm:cxn modelId="{CA023659-736F-40AD-8FBC-0F545E79642A}" srcId="{1392C3D1-7211-48E6-B734-CB79835BA5FD}" destId="{2DDB9899-1A82-40AA-8DC7-55ED85706D75}" srcOrd="3" destOrd="0" parTransId="{C773C9E9-F6FD-4364-B30F-4A25DD63EFC6}" sibTransId="{B80E3EC4-C749-43A4-BB2C-F529DFA6E07E}"/>
    <dgm:cxn modelId="{BA171D35-E599-4B8A-85B3-90F336F8F472}" srcId="{1392C3D1-7211-48E6-B734-CB79835BA5FD}" destId="{C473FBFA-445A-4F7C-AEA5-B5D516B42CE5}" srcOrd="0" destOrd="0" parTransId="{7F1D9FAF-2409-483A-98D3-A606C4735A02}" sibTransId="{28A417CB-3ACC-4322-9518-5197E00023F6}"/>
    <dgm:cxn modelId="{1D9887D0-1278-4F61-9A96-47F364301B1D}" type="presOf" srcId="{C473FBFA-445A-4F7C-AEA5-B5D516B42CE5}" destId="{387D27B8-3F53-4365-AFAD-77FC843C893F}" srcOrd="0" destOrd="0" presId="urn:microsoft.com/office/officeart/2005/8/layout/cycle2"/>
    <dgm:cxn modelId="{48BC7B8E-ABEE-4B61-B126-E1F2B775B659}" type="presOf" srcId="{29AA5BFF-FBAA-4B59-AE75-FBD365AF6499}" destId="{C8EE87DD-040A-4310-AAB9-02D4D8E4EF2C}" srcOrd="0" destOrd="0" presId="urn:microsoft.com/office/officeart/2005/8/layout/cycle2"/>
    <dgm:cxn modelId="{79E060D4-D3F0-478C-8516-F2E74434E871}" srcId="{1392C3D1-7211-48E6-B734-CB79835BA5FD}" destId="{F7419325-5909-4D68-BD96-AC15743D72D4}" srcOrd="4" destOrd="0" parTransId="{60EAEB69-EA69-4D95-B102-CAB3C89D254F}" sibTransId="{E3A6590C-D9BB-4BF1-9D5E-CBE35F4BF7F3}"/>
    <dgm:cxn modelId="{310D18B8-FEE2-460B-965F-0A398B70A513}" type="presOf" srcId="{2DDB9899-1A82-40AA-8DC7-55ED85706D75}" destId="{CDA70294-6704-4E4D-8936-0E917FD41173}" srcOrd="0" destOrd="0" presId="urn:microsoft.com/office/officeart/2005/8/layout/cycle2"/>
    <dgm:cxn modelId="{BABC40B9-C451-4E51-BE70-3E1CC8506E11}" type="presOf" srcId="{28A417CB-3ACC-4322-9518-5197E00023F6}" destId="{7E47761D-0063-4D1B-8052-9A95E2F14873}" srcOrd="0" destOrd="0" presId="urn:microsoft.com/office/officeart/2005/8/layout/cycle2"/>
    <dgm:cxn modelId="{CEED77ED-1E9D-44A5-99AF-1D6A77A6A125}" type="presOf" srcId="{D9842D9B-0E61-4525-ADA1-54ED844B0F4C}" destId="{F19E62EA-E2B6-4FF2-ACD4-8C27207D8C14}" srcOrd="0" destOrd="0" presId="urn:microsoft.com/office/officeart/2005/8/layout/cycle2"/>
    <dgm:cxn modelId="{B3E87740-83AD-412B-9160-0306816BB873}" type="presOf" srcId="{29AA5BFF-FBAA-4B59-AE75-FBD365AF6499}" destId="{66DA6549-66C6-4EBD-B662-B2E2D4FB54FD}" srcOrd="1" destOrd="0" presId="urn:microsoft.com/office/officeart/2005/8/layout/cycle2"/>
    <dgm:cxn modelId="{39EAAA50-513D-4BD4-B3ED-0B76D501B68C}" type="presOf" srcId="{1392C3D1-7211-48E6-B734-CB79835BA5FD}" destId="{EB914232-F810-400D-9EEA-E9358ED7B190}" srcOrd="0" destOrd="0" presId="urn:microsoft.com/office/officeart/2005/8/layout/cycle2"/>
    <dgm:cxn modelId="{4C2E25E6-DD65-4710-95D8-69B7EFC64205}" type="presOf" srcId="{68C5AA6D-2671-43C4-A8B6-A9AACF2BCA1D}" destId="{CDC0DC1B-D2DE-4499-9A4E-D2F14F0DD198}" srcOrd="1" destOrd="0" presId="urn:microsoft.com/office/officeart/2005/8/layout/cycle2"/>
    <dgm:cxn modelId="{82197BEE-ADD1-4702-91B3-D2FDA18B7772}" type="presOf" srcId="{F7419325-5909-4D68-BD96-AC15743D72D4}" destId="{86519EE0-3862-428F-ADB4-34C271EFCDEF}" srcOrd="0" destOrd="0" presId="urn:microsoft.com/office/officeart/2005/8/layout/cycle2"/>
    <dgm:cxn modelId="{AE0452F1-A4C4-47F6-951E-5206BDB3680C}" type="presOf" srcId="{B80E3EC4-C749-43A4-BB2C-F529DFA6E07E}" destId="{6CB059F1-9F08-4A2D-BC06-173C7DBF2E52}" srcOrd="0" destOrd="0" presId="urn:microsoft.com/office/officeart/2005/8/layout/cycle2"/>
    <dgm:cxn modelId="{A49CB0D6-8190-44C5-B33E-7A50CFEEC7D2}" type="presOf" srcId="{E3A6590C-D9BB-4BF1-9D5E-CBE35F4BF7F3}" destId="{BB823B09-5780-49AE-9743-44F9E27D094B}" srcOrd="0" destOrd="0" presId="urn:microsoft.com/office/officeart/2005/8/layout/cycle2"/>
    <dgm:cxn modelId="{126098B8-41ED-420E-BE66-6AA2B5391FF3}" type="presOf" srcId="{28A417CB-3ACC-4322-9518-5197E00023F6}" destId="{89420BDD-93AF-4437-91A1-962481F2959C}" srcOrd="1" destOrd="0" presId="urn:microsoft.com/office/officeart/2005/8/layout/cycle2"/>
    <dgm:cxn modelId="{143F1985-D004-46E0-9A8C-4577C426B78B}" srcId="{1392C3D1-7211-48E6-B734-CB79835BA5FD}" destId="{D9842D9B-0E61-4525-ADA1-54ED844B0F4C}" srcOrd="1" destOrd="0" parTransId="{5680E4EC-2633-4E0D-9206-55B78DC53FA2}" sibTransId="{68C5AA6D-2671-43C4-A8B6-A9AACF2BCA1D}"/>
    <dgm:cxn modelId="{AB87FD2E-5198-4402-9E87-37DA3A6C6FA0}" type="presOf" srcId="{68C5AA6D-2671-43C4-A8B6-A9AACF2BCA1D}" destId="{EEC102C7-2CB8-492B-B591-8448E0708915}" srcOrd="0" destOrd="0" presId="urn:microsoft.com/office/officeart/2005/8/layout/cycle2"/>
    <dgm:cxn modelId="{0E22423B-A897-46E4-98A5-7C6A9DAF8B29}" type="presOf" srcId="{38D41D5D-E75F-4262-9ABA-358E03887564}" destId="{031809E1-D27B-4EFD-9773-33118E95BC47}" srcOrd="0" destOrd="0" presId="urn:microsoft.com/office/officeart/2005/8/layout/cycle2"/>
    <dgm:cxn modelId="{CE55D320-3AE7-4E3A-80FF-CFB567549BBB}" type="presOf" srcId="{E3A6590C-D9BB-4BF1-9D5E-CBE35F4BF7F3}" destId="{F0648608-E55F-4974-97DF-E550CE85E4CA}" srcOrd="1" destOrd="0" presId="urn:microsoft.com/office/officeart/2005/8/layout/cycle2"/>
    <dgm:cxn modelId="{64B63FC0-A6D8-431D-918D-AB9A325C07B1}" srcId="{1392C3D1-7211-48E6-B734-CB79835BA5FD}" destId="{38D41D5D-E75F-4262-9ABA-358E03887564}" srcOrd="2" destOrd="0" parTransId="{3804BB9C-19E3-4E0B-B29E-714E7F691397}" sibTransId="{29AA5BFF-FBAA-4B59-AE75-FBD365AF6499}"/>
    <dgm:cxn modelId="{F6E72B06-198C-447E-97A3-0E7711397B09}" type="presParOf" srcId="{EB914232-F810-400D-9EEA-E9358ED7B190}" destId="{387D27B8-3F53-4365-AFAD-77FC843C893F}" srcOrd="0" destOrd="0" presId="urn:microsoft.com/office/officeart/2005/8/layout/cycle2"/>
    <dgm:cxn modelId="{C8006F9D-55FD-4B63-89EF-6620D15FF8BB}" type="presParOf" srcId="{EB914232-F810-400D-9EEA-E9358ED7B190}" destId="{7E47761D-0063-4D1B-8052-9A95E2F14873}" srcOrd="1" destOrd="0" presId="urn:microsoft.com/office/officeart/2005/8/layout/cycle2"/>
    <dgm:cxn modelId="{F597391D-DE78-4C9E-B086-0B75830FACC1}" type="presParOf" srcId="{7E47761D-0063-4D1B-8052-9A95E2F14873}" destId="{89420BDD-93AF-4437-91A1-962481F2959C}" srcOrd="0" destOrd="0" presId="urn:microsoft.com/office/officeart/2005/8/layout/cycle2"/>
    <dgm:cxn modelId="{097BC364-7137-4249-82C5-04515173ADD6}" type="presParOf" srcId="{EB914232-F810-400D-9EEA-E9358ED7B190}" destId="{F19E62EA-E2B6-4FF2-ACD4-8C27207D8C14}" srcOrd="2" destOrd="0" presId="urn:microsoft.com/office/officeart/2005/8/layout/cycle2"/>
    <dgm:cxn modelId="{5E01E940-BCAF-4E76-BA2E-DFFF9A0DA882}" type="presParOf" srcId="{EB914232-F810-400D-9EEA-E9358ED7B190}" destId="{EEC102C7-2CB8-492B-B591-8448E0708915}" srcOrd="3" destOrd="0" presId="urn:microsoft.com/office/officeart/2005/8/layout/cycle2"/>
    <dgm:cxn modelId="{801E074D-AD24-438D-B811-95A8944F6F1C}" type="presParOf" srcId="{EEC102C7-2CB8-492B-B591-8448E0708915}" destId="{CDC0DC1B-D2DE-4499-9A4E-D2F14F0DD198}" srcOrd="0" destOrd="0" presId="urn:microsoft.com/office/officeart/2005/8/layout/cycle2"/>
    <dgm:cxn modelId="{59BA3C83-5DD1-40CA-947F-9498E3B4EF29}" type="presParOf" srcId="{EB914232-F810-400D-9EEA-E9358ED7B190}" destId="{031809E1-D27B-4EFD-9773-33118E95BC47}" srcOrd="4" destOrd="0" presId="urn:microsoft.com/office/officeart/2005/8/layout/cycle2"/>
    <dgm:cxn modelId="{6164A85B-3CFA-4BCC-876E-93D750F257D0}" type="presParOf" srcId="{EB914232-F810-400D-9EEA-E9358ED7B190}" destId="{C8EE87DD-040A-4310-AAB9-02D4D8E4EF2C}" srcOrd="5" destOrd="0" presId="urn:microsoft.com/office/officeart/2005/8/layout/cycle2"/>
    <dgm:cxn modelId="{BDFBDC10-39FB-4D3F-AB76-51E52305EFC1}" type="presParOf" srcId="{C8EE87DD-040A-4310-AAB9-02D4D8E4EF2C}" destId="{66DA6549-66C6-4EBD-B662-B2E2D4FB54FD}" srcOrd="0" destOrd="0" presId="urn:microsoft.com/office/officeart/2005/8/layout/cycle2"/>
    <dgm:cxn modelId="{7711F736-B989-4743-B975-49DFE8540AE7}" type="presParOf" srcId="{EB914232-F810-400D-9EEA-E9358ED7B190}" destId="{CDA70294-6704-4E4D-8936-0E917FD41173}" srcOrd="6" destOrd="0" presId="urn:microsoft.com/office/officeart/2005/8/layout/cycle2"/>
    <dgm:cxn modelId="{98B9960B-CFCE-4FA2-9821-7A28B8B51C07}" type="presParOf" srcId="{EB914232-F810-400D-9EEA-E9358ED7B190}" destId="{6CB059F1-9F08-4A2D-BC06-173C7DBF2E52}" srcOrd="7" destOrd="0" presId="urn:microsoft.com/office/officeart/2005/8/layout/cycle2"/>
    <dgm:cxn modelId="{1E414C9F-FADB-472D-A5B3-695D9A33F2CA}" type="presParOf" srcId="{6CB059F1-9F08-4A2D-BC06-173C7DBF2E52}" destId="{E50FD6F1-330C-4C12-A7F1-A7A09CAB7B41}" srcOrd="0" destOrd="0" presId="urn:microsoft.com/office/officeart/2005/8/layout/cycle2"/>
    <dgm:cxn modelId="{C42F99B7-B58E-4A5E-9331-58C045E143D4}" type="presParOf" srcId="{EB914232-F810-400D-9EEA-E9358ED7B190}" destId="{86519EE0-3862-428F-ADB4-34C271EFCDEF}" srcOrd="8" destOrd="0" presId="urn:microsoft.com/office/officeart/2005/8/layout/cycle2"/>
    <dgm:cxn modelId="{513DB02A-1CED-404A-9467-029224E9CF9A}" type="presParOf" srcId="{EB914232-F810-400D-9EEA-E9358ED7B190}" destId="{BB823B09-5780-49AE-9743-44F9E27D094B}" srcOrd="9" destOrd="0" presId="urn:microsoft.com/office/officeart/2005/8/layout/cycle2"/>
    <dgm:cxn modelId="{604942C7-7260-4605-9B50-C49F0AED18D0}" type="presParOf" srcId="{BB823B09-5780-49AE-9743-44F9E27D094B}" destId="{F0648608-E55F-4974-97DF-E550CE85E4CA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2FBE90-CB33-43A4-9AB2-F77B2062075A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8C70B47-E6FA-47CD-9211-20DC3960A66E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E5D6667D-F5AD-4390-A3C2-144D3723BEC4}" type="parTrans" cxnId="{A850C7B5-E4CD-45BB-8557-2CA7F694BE64}">
      <dgm:prSet/>
      <dgm:spPr/>
      <dgm:t>
        <a:bodyPr/>
        <a:lstStyle/>
        <a:p>
          <a:endParaRPr lang="cs-CZ"/>
        </a:p>
      </dgm:t>
    </dgm:pt>
    <dgm:pt modelId="{2A6C844E-67F6-4782-B6C0-F5FAF926824E}" type="sibTrans" cxnId="{A850C7B5-E4CD-45BB-8557-2CA7F694BE64}">
      <dgm:prSet/>
      <dgm:spPr/>
      <dgm:t>
        <a:bodyPr/>
        <a:lstStyle/>
        <a:p>
          <a:endParaRPr lang="cs-CZ"/>
        </a:p>
      </dgm:t>
    </dgm:pt>
    <dgm:pt modelId="{940976E3-3828-4FB3-A6AA-4DB1C9AA095B}">
      <dgm:prSet phldrT="[Text]"/>
      <dgm:spPr/>
      <dgm:t>
        <a:bodyPr/>
        <a:lstStyle/>
        <a:p>
          <a:r>
            <a:rPr lang="cs-CZ" dirty="0" smtClean="0"/>
            <a:t>r</a:t>
          </a:r>
          <a:endParaRPr lang="cs-CZ" dirty="0"/>
        </a:p>
      </dgm:t>
    </dgm:pt>
    <dgm:pt modelId="{BDBD0102-E032-408E-9FA6-153B7FBDE252}" type="parTrans" cxnId="{B4335CA7-B2FF-4F1F-A7A7-0F77570DC9DE}">
      <dgm:prSet/>
      <dgm:spPr/>
      <dgm:t>
        <a:bodyPr/>
        <a:lstStyle/>
        <a:p>
          <a:endParaRPr lang="cs-CZ"/>
        </a:p>
      </dgm:t>
    </dgm:pt>
    <dgm:pt modelId="{D262D329-3EF5-4AFB-A664-25BFB814733D}" type="sibTrans" cxnId="{B4335CA7-B2FF-4F1F-A7A7-0F77570DC9DE}">
      <dgm:prSet/>
      <dgm:spPr/>
      <dgm:t>
        <a:bodyPr/>
        <a:lstStyle/>
        <a:p>
          <a:endParaRPr lang="cs-CZ"/>
        </a:p>
      </dgm:t>
    </dgm:pt>
    <dgm:pt modelId="{F009C6D8-C8BA-418E-B1FD-AFE231959F12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0A8F35CE-8E24-4E46-88E7-69732FBFB27B}" type="parTrans" cxnId="{64A337DC-76D7-4252-B80C-49B5FD2F6914}">
      <dgm:prSet/>
      <dgm:spPr/>
      <dgm:t>
        <a:bodyPr/>
        <a:lstStyle/>
        <a:p>
          <a:endParaRPr lang="cs-CZ"/>
        </a:p>
      </dgm:t>
    </dgm:pt>
    <dgm:pt modelId="{94B92C9B-125C-4602-9125-F30ED02EB4E4}" type="sibTrans" cxnId="{64A337DC-76D7-4252-B80C-49B5FD2F6914}">
      <dgm:prSet/>
      <dgm:spPr/>
      <dgm:t>
        <a:bodyPr/>
        <a:lstStyle/>
        <a:p>
          <a:endParaRPr lang="cs-CZ"/>
        </a:p>
      </dgm:t>
    </dgm:pt>
    <dgm:pt modelId="{6C73E762-F6E7-4F0A-BE2E-E041CDDAF1A9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845055CF-0DAE-406E-9F6E-F59507F69735}" type="parTrans" cxnId="{2F6329B4-B783-417E-8CC0-56BFFE2B1C4A}">
      <dgm:prSet/>
      <dgm:spPr/>
      <dgm:t>
        <a:bodyPr/>
        <a:lstStyle/>
        <a:p>
          <a:endParaRPr lang="cs-CZ"/>
        </a:p>
      </dgm:t>
    </dgm:pt>
    <dgm:pt modelId="{45BD0140-6A7A-4ECE-A37D-0B2AFC847266}" type="sibTrans" cxnId="{2F6329B4-B783-417E-8CC0-56BFFE2B1C4A}">
      <dgm:prSet/>
      <dgm:spPr/>
      <dgm:t>
        <a:bodyPr/>
        <a:lstStyle/>
        <a:p>
          <a:endParaRPr lang="cs-CZ"/>
        </a:p>
      </dgm:t>
    </dgm:pt>
    <dgm:pt modelId="{79441E51-D510-4BAD-8882-C1A512026C5B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9B021210-C4E8-4129-A10F-35BDA0497BDD}" type="parTrans" cxnId="{7B77A160-9846-4648-8C2F-C6863272098B}">
      <dgm:prSet/>
      <dgm:spPr/>
      <dgm:t>
        <a:bodyPr/>
        <a:lstStyle/>
        <a:p>
          <a:endParaRPr lang="cs-CZ"/>
        </a:p>
      </dgm:t>
    </dgm:pt>
    <dgm:pt modelId="{6AD1AF52-08A5-4CF9-9F59-D4B7D12C3FF8}" type="sibTrans" cxnId="{7B77A160-9846-4648-8C2F-C6863272098B}">
      <dgm:prSet/>
      <dgm:spPr/>
      <dgm:t>
        <a:bodyPr/>
        <a:lstStyle/>
        <a:p>
          <a:endParaRPr lang="cs-CZ"/>
        </a:p>
      </dgm:t>
    </dgm:pt>
    <dgm:pt modelId="{48100E91-38B2-44EA-B821-3EDE087AB924}" type="pres">
      <dgm:prSet presAssocID="{B22FBE90-CB33-43A4-9AB2-F77B206207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32C970E-6A77-4A67-9AE9-8BCC0C3D7522}" type="pres">
      <dgm:prSet presAssocID="{F8C70B47-E6FA-47CD-9211-20DC3960A6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231F58-AAEC-463E-B1F9-C35338B828FC}" type="pres">
      <dgm:prSet presAssocID="{2A6C844E-67F6-4782-B6C0-F5FAF926824E}" presName="sibTrans" presStyleLbl="sibTrans2D1" presStyleIdx="0" presStyleCnt="5"/>
      <dgm:spPr/>
      <dgm:t>
        <a:bodyPr/>
        <a:lstStyle/>
        <a:p>
          <a:endParaRPr lang="cs-CZ"/>
        </a:p>
      </dgm:t>
    </dgm:pt>
    <dgm:pt modelId="{A4AF6FE2-0D4A-46DD-B0D8-D47FD095940D}" type="pres">
      <dgm:prSet presAssocID="{2A6C844E-67F6-4782-B6C0-F5FAF926824E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E0B8AF79-407B-43AB-9BF7-5D2E1A0B516A}" type="pres">
      <dgm:prSet presAssocID="{940976E3-3828-4FB3-A6AA-4DB1C9AA09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0948D-2C37-46ED-A842-2B96EE4BB078}" type="pres">
      <dgm:prSet presAssocID="{D262D329-3EF5-4AFB-A664-25BFB814733D}" presName="sibTrans" presStyleLbl="sibTrans2D1" presStyleIdx="1" presStyleCnt="5"/>
      <dgm:spPr/>
      <dgm:t>
        <a:bodyPr/>
        <a:lstStyle/>
        <a:p>
          <a:endParaRPr lang="cs-CZ"/>
        </a:p>
      </dgm:t>
    </dgm:pt>
    <dgm:pt modelId="{E4990996-E04E-4103-8ED5-273B384A5098}" type="pres">
      <dgm:prSet presAssocID="{D262D329-3EF5-4AFB-A664-25BFB814733D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F6064199-C576-4B4D-80CE-73432A3A0B53}" type="pres">
      <dgm:prSet presAssocID="{F009C6D8-C8BA-418E-B1FD-AFE231959F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CE1CED-AAFA-44AB-9016-512E53F83985}" type="pres">
      <dgm:prSet presAssocID="{94B92C9B-125C-4602-9125-F30ED02EB4E4}" presName="sibTrans" presStyleLbl="sibTrans2D1" presStyleIdx="2" presStyleCnt="5"/>
      <dgm:spPr/>
      <dgm:t>
        <a:bodyPr/>
        <a:lstStyle/>
        <a:p>
          <a:endParaRPr lang="cs-CZ"/>
        </a:p>
      </dgm:t>
    </dgm:pt>
    <dgm:pt modelId="{B2AAE432-0551-4F0B-A4F0-FF8B845C4B70}" type="pres">
      <dgm:prSet presAssocID="{94B92C9B-125C-4602-9125-F30ED02EB4E4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45F7028B-04D0-43BD-A259-94C78EF908D6}" type="pres">
      <dgm:prSet presAssocID="{6C73E762-F6E7-4F0A-BE2E-E041CDDAF1A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227893-8639-46E0-AD81-BA0BA69F06C7}" type="pres">
      <dgm:prSet presAssocID="{45BD0140-6A7A-4ECE-A37D-0B2AFC84726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4920AD32-68F2-49FC-A327-58A6690C9C3D}" type="pres">
      <dgm:prSet presAssocID="{45BD0140-6A7A-4ECE-A37D-0B2AFC847266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3C350580-952F-4DB9-A7B5-C0EEC3C4DEF3}" type="pres">
      <dgm:prSet presAssocID="{79441E51-D510-4BAD-8882-C1A512026C5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55CED0-6A8D-497B-844A-922FC5DFAF34}" type="pres">
      <dgm:prSet presAssocID="{6AD1AF52-08A5-4CF9-9F59-D4B7D12C3FF8}" presName="sibTrans" presStyleLbl="sibTrans2D1" presStyleIdx="4" presStyleCnt="5"/>
      <dgm:spPr/>
      <dgm:t>
        <a:bodyPr/>
        <a:lstStyle/>
        <a:p>
          <a:endParaRPr lang="cs-CZ"/>
        </a:p>
      </dgm:t>
    </dgm:pt>
    <dgm:pt modelId="{4ABC51F2-4404-478B-BF1B-AAE47165D944}" type="pres">
      <dgm:prSet presAssocID="{6AD1AF52-08A5-4CF9-9F59-D4B7D12C3FF8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3C368C99-1ACD-4CD2-B6D1-5EA4D25A4A63}" type="presOf" srcId="{45BD0140-6A7A-4ECE-A37D-0B2AFC847266}" destId="{4920AD32-68F2-49FC-A327-58A6690C9C3D}" srcOrd="1" destOrd="0" presId="urn:microsoft.com/office/officeart/2005/8/layout/cycle2"/>
    <dgm:cxn modelId="{0A178E38-6641-4878-B8E3-8B52B2F5B5B0}" type="presOf" srcId="{D262D329-3EF5-4AFB-A664-25BFB814733D}" destId="{E4990996-E04E-4103-8ED5-273B384A5098}" srcOrd="1" destOrd="0" presId="urn:microsoft.com/office/officeart/2005/8/layout/cycle2"/>
    <dgm:cxn modelId="{01AE0C8A-B802-4A88-BC21-A5DA0D32FD7E}" type="presOf" srcId="{F009C6D8-C8BA-418E-B1FD-AFE231959F12}" destId="{F6064199-C576-4B4D-80CE-73432A3A0B53}" srcOrd="0" destOrd="0" presId="urn:microsoft.com/office/officeart/2005/8/layout/cycle2"/>
    <dgm:cxn modelId="{913A61DE-8F39-4723-AD55-3B92A7F2EC9D}" type="presOf" srcId="{6AD1AF52-08A5-4CF9-9F59-D4B7D12C3FF8}" destId="{D955CED0-6A8D-497B-844A-922FC5DFAF34}" srcOrd="0" destOrd="0" presId="urn:microsoft.com/office/officeart/2005/8/layout/cycle2"/>
    <dgm:cxn modelId="{B4335CA7-B2FF-4F1F-A7A7-0F77570DC9DE}" srcId="{B22FBE90-CB33-43A4-9AB2-F77B2062075A}" destId="{940976E3-3828-4FB3-A6AA-4DB1C9AA095B}" srcOrd="1" destOrd="0" parTransId="{BDBD0102-E032-408E-9FA6-153B7FBDE252}" sibTransId="{D262D329-3EF5-4AFB-A664-25BFB814733D}"/>
    <dgm:cxn modelId="{2F6329B4-B783-417E-8CC0-56BFFE2B1C4A}" srcId="{B22FBE90-CB33-43A4-9AB2-F77B2062075A}" destId="{6C73E762-F6E7-4F0A-BE2E-E041CDDAF1A9}" srcOrd="3" destOrd="0" parTransId="{845055CF-0DAE-406E-9F6E-F59507F69735}" sibTransId="{45BD0140-6A7A-4ECE-A37D-0B2AFC847266}"/>
    <dgm:cxn modelId="{973AE4B0-62FC-4F52-BD65-F8A97FA33F67}" type="presOf" srcId="{45BD0140-6A7A-4ECE-A37D-0B2AFC847266}" destId="{1A227893-8639-46E0-AD81-BA0BA69F06C7}" srcOrd="0" destOrd="0" presId="urn:microsoft.com/office/officeart/2005/8/layout/cycle2"/>
    <dgm:cxn modelId="{0F8D6431-3656-47A4-B368-3F06EDD2EE03}" type="presOf" srcId="{F8C70B47-E6FA-47CD-9211-20DC3960A66E}" destId="{932C970E-6A77-4A67-9AE9-8BCC0C3D7522}" srcOrd="0" destOrd="0" presId="urn:microsoft.com/office/officeart/2005/8/layout/cycle2"/>
    <dgm:cxn modelId="{64A337DC-76D7-4252-B80C-49B5FD2F6914}" srcId="{B22FBE90-CB33-43A4-9AB2-F77B2062075A}" destId="{F009C6D8-C8BA-418E-B1FD-AFE231959F12}" srcOrd="2" destOrd="0" parTransId="{0A8F35CE-8E24-4E46-88E7-69732FBFB27B}" sibTransId="{94B92C9B-125C-4602-9125-F30ED02EB4E4}"/>
    <dgm:cxn modelId="{97ADAC19-282A-4164-9AB7-140A1BD29F99}" type="presOf" srcId="{6AD1AF52-08A5-4CF9-9F59-D4B7D12C3FF8}" destId="{4ABC51F2-4404-478B-BF1B-AAE47165D944}" srcOrd="1" destOrd="0" presId="urn:microsoft.com/office/officeart/2005/8/layout/cycle2"/>
    <dgm:cxn modelId="{8B093E08-7E5C-4D9A-BFE2-6B193486D489}" type="presOf" srcId="{6C73E762-F6E7-4F0A-BE2E-E041CDDAF1A9}" destId="{45F7028B-04D0-43BD-A259-94C78EF908D6}" srcOrd="0" destOrd="0" presId="urn:microsoft.com/office/officeart/2005/8/layout/cycle2"/>
    <dgm:cxn modelId="{66F0239D-26F0-4F83-AA28-26335692EE8C}" type="presOf" srcId="{79441E51-D510-4BAD-8882-C1A512026C5B}" destId="{3C350580-952F-4DB9-A7B5-C0EEC3C4DEF3}" srcOrd="0" destOrd="0" presId="urn:microsoft.com/office/officeart/2005/8/layout/cycle2"/>
    <dgm:cxn modelId="{13FB1A18-1C70-4DE8-B8D7-B9B27AB74A4E}" type="presOf" srcId="{D262D329-3EF5-4AFB-A664-25BFB814733D}" destId="{3EC0948D-2C37-46ED-A842-2B96EE4BB078}" srcOrd="0" destOrd="0" presId="urn:microsoft.com/office/officeart/2005/8/layout/cycle2"/>
    <dgm:cxn modelId="{1E55D4C6-1F86-49DB-88C2-DC75B0D1C351}" type="presOf" srcId="{940976E3-3828-4FB3-A6AA-4DB1C9AA095B}" destId="{E0B8AF79-407B-43AB-9BF7-5D2E1A0B516A}" srcOrd="0" destOrd="0" presId="urn:microsoft.com/office/officeart/2005/8/layout/cycle2"/>
    <dgm:cxn modelId="{A850C7B5-E4CD-45BB-8557-2CA7F694BE64}" srcId="{B22FBE90-CB33-43A4-9AB2-F77B2062075A}" destId="{F8C70B47-E6FA-47CD-9211-20DC3960A66E}" srcOrd="0" destOrd="0" parTransId="{E5D6667D-F5AD-4390-A3C2-144D3723BEC4}" sibTransId="{2A6C844E-67F6-4782-B6C0-F5FAF926824E}"/>
    <dgm:cxn modelId="{05EEC67E-CAB9-49E5-90D4-F796432D6603}" type="presOf" srcId="{94B92C9B-125C-4602-9125-F30ED02EB4E4}" destId="{B2AAE432-0551-4F0B-A4F0-FF8B845C4B70}" srcOrd="1" destOrd="0" presId="urn:microsoft.com/office/officeart/2005/8/layout/cycle2"/>
    <dgm:cxn modelId="{90E8C16E-A6F5-4232-A810-F391935A07E4}" type="presOf" srcId="{2A6C844E-67F6-4782-B6C0-F5FAF926824E}" destId="{2E231F58-AAEC-463E-B1F9-C35338B828FC}" srcOrd="0" destOrd="0" presId="urn:microsoft.com/office/officeart/2005/8/layout/cycle2"/>
    <dgm:cxn modelId="{5FDF8844-D92B-4A78-979F-503C93737B8D}" type="presOf" srcId="{94B92C9B-125C-4602-9125-F30ED02EB4E4}" destId="{02CE1CED-AAFA-44AB-9016-512E53F83985}" srcOrd="0" destOrd="0" presId="urn:microsoft.com/office/officeart/2005/8/layout/cycle2"/>
    <dgm:cxn modelId="{05886D6A-F469-4F1E-A566-9295AB82C86E}" type="presOf" srcId="{B22FBE90-CB33-43A4-9AB2-F77B2062075A}" destId="{48100E91-38B2-44EA-B821-3EDE087AB924}" srcOrd="0" destOrd="0" presId="urn:microsoft.com/office/officeart/2005/8/layout/cycle2"/>
    <dgm:cxn modelId="{7B77A160-9846-4648-8C2F-C6863272098B}" srcId="{B22FBE90-CB33-43A4-9AB2-F77B2062075A}" destId="{79441E51-D510-4BAD-8882-C1A512026C5B}" srcOrd="4" destOrd="0" parTransId="{9B021210-C4E8-4129-A10F-35BDA0497BDD}" sibTransId="{6AD1AF52-08A5-4CF9-9F59-D4B7D12C3FF8}"/>
    <dgm:cxn modelId="{B9F47C36-4BC1-4DFA-AED4-F0C832BD6968}" type="presOf" srcId="{2A6C844E-67F6-4782-B6C0-F5FAF926824E}" destId="{A4AF6FE2-0D4A-46DD-B0D8-D47FD095940D}" srcOrd="1" destOrd="0" presId="urn:microsoft.com/office/officeart/2005/8/layout/cycle2"/>
    <dgm:cxn modelId="{C180A9EC-5F63-4E45-81FF-E7147A45350E}" type="presParOf" srcId="{48100E91-38B2-44EA-B821-3EDE087AB924}" destId="{932C970E-6A77-4A67-9AE9-8BCC0C3D7522}" srcOrd="0" destOrd="0" presId="urn:microsoft.com/office/officeart/2005/8/layout/cycle2"/>
    <dgm:cxn modelId="{E4209369-27F2-4085-B123-86487B4DEC86}" type="presParOf" srcId="{48100E91-38B2-44EA-B821-3EDE087AB924}" destId="{2E231F58-AAEC-463E-B1F9-C35338B828FC}" srcOrd="1" destOrd="0" presId="urn:microsoft.com/office/officeart/2005/8/layout/cycle2"/>
    <dgm:cxn modelId="{9A4E8A8B-7C11-46EC-87C0-FDC60015C7AB}" type="presParOf" srcId="{2E231F58-AAEC-463E-B1F9-C35338B828FC}" destId="{A4AF6FE2-0D4A-46DD-B0D8-D47FD095940D}" srcOrd="0" destOrd="0" presId="urn:microsoft.com/office/officeart/2005/8/layout/cycle2"/>
    <dgm:cxn modelId="{9268A412-73CD-446D-9901-406E172F3039}" type="presParOf" srcId="{48100E91-38B2-44EA-B821-3EDE087AB924}" destId="{E0B8AF79-407B-43AB-9BF7-5D2E1A0B516A}" srcOrd="2" destOrd="0" presId="urn:microsoft.com/office/officeart/2005/8/layout/cycle2"/>
    <dgm:cxn modelId="{5DF45A81-06A5-4913-9AC7-0DA11CB48D67}" type="presParOf" srcId="{48100E91-38B2-44EA-B821-3EDE087AB924}" destId="{3EC0948D-2C37-46ED-A842-2B96EE4BB078}" srcOrd="3" destOrd="0" presId="urn:microsoft.com/office/officeart/2005/8/layout/cycle2"/>
    <dgm:cxn modelId="{27A27CBB-8A25-4F7B-BA0A-E48CBDE4B6E4}" type="presParOf" srcId="{3EC0948D-2C37-46ED-A842-2B96EE4BB078}" destId="{E4990996-E04E-4103-8ED5-273B384A5098}" srcOrd="0" destOrd="0" presId="urn:microsoft.com/office/officeart/2005/8/layout/cycle2"/>
    <dgm:cxn modelId="{99E471E5-C7F7-4513-A476-C84BD543BA0B}" type="presParOf" srcId="{48100E91-38B2-44EA-B821-3EDE087AB924}" destId="{F6064199-C576-4B4D-80CE-73432A3A0B53}" srcOrd="4" destOrd="0" presId="urn:microsoft.com/office/officeart/2005/8/layout/cycle2"/>
    <dgm:cxn modelId="{CA8E84FE-201F-4DE1-AC54-820484435C4D}" type="presParOf" srcId="{48100E91-38B2-44EA-B821-3EDE087AB924}" destId="{02CE1CED-AAFA-44AB-9016-512E53F83985}" srcOrd="5" destOrd="0" presId="urn:microsoft.com/office/officeart/2005/8/layout/cycle2"/>
    <dgm:cxn modelId="{01E8FEF8-033C-491E-A76A-A0E1DE7A7791}" type="presParOf" srcId="{02CE1CED-AAFA-44AB-9016-512E53F83985}" destId="{B2AAE432-0551-4F0B-A4F0-FF8B845C4B70}" srcOrd="0" destOrd="0" presId="urn:microsoft.com/office/officeart/2005/8/layout/cycle2"/>
    <dgm:cxn modelId="{47C954EE-76F2-4BB0-A2E6-C91291D169E1}" type="presParOf" srcId="{48100E91-38B2-44EA-B821-3EDE087AB924}" destId="{45F7028B-04D0-43BD-A259-94C78EF908D6}" srcOrd="6" destOrd="0" presId="urn:microsoft.com/office/officeart/2005/8/layout/cycle2"/>
    <dgm:cxn modelId="{4B27D5F9-503D-4BB0-8E60-E44B67634003}" type="presParOf" srcId="{48100E91-38B2-44EA-B821-3EDE087AB924}" destId="{1A227893-8639-46E0-AD81-BA0BA69F06C7}" srcOrd="7" destOrd="0" presId="urn:microsoft.com/office/officeart/2005/8/layout/cycle2"/>
    <dgm:cxn modelId="{7F50E1C5-0946-49B5-BC66-B681EA587B27}" type="presParOf" srcId="{1A227893-8639-46E0-AD81-BA0BA69F06C7}" destId="{4920AD32-68F2-49FC-A327-58A6690C9C3D}" srcOrd="0" destOrd="0" presId="urn:microsoft.com/office/officeart/2005/8/layout/cycle2"/>
    <dgm:cxn modelId="{04DC9155-C268-40CC-AC5F-DAC84A688F21}" type="presParOf" srcId="{48100E91-38B2-44EA-B821-3EDE087AB924}" destId="{3C350580-952F-4DB9-A7B5-C0EEC3C4DEF3}" srcOrd="8" destOrd="0" presId="urn:microsoft.com/office/officeart/2005/8/layout/cycle2"/>
    <dgm:cxn modelId="{89A80AF5-3220-43B1-910A-233D33DED331}" type="presParOf" srcId="{48100E91-38B2-44EA-B821-3EDE087AB924}" destId="{D955CED0-6A8D-497B-844A-922FC5DFAF34}" srcOrd="9" destOrd="0" presId="urn:microsoft.com/office/officeart/2005/8/layout/cycle2"/>
    <dgm:cxn modelId="{6D1A0AA0-2E86-44C6-8A44-51DB2A8F7A3C}" type="presParOf" srcId="{D955CED0-6A8D-497B-844A-922FC5DFAF34}" destId="{4ABC51F2-4404-478B-BF1B-AAE47165D944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C7EC6F-BCE6-4DEE-973E-BDB511800D46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FE376A6-513A-4803-A5BF-A53F8E0835E3}">
      <dgm:prSet phldrT="[Text]"/>
      <dgm:spPr/>
      <dgm:t>
        <a:bodyPr/>
        <a:lstStyle/>
        <a:p>
          <a:r>
            <a:rPr lang="cs-CZ" dirty="0" smtClean="0"/>
            <a:t>j</a:t>
          </a:r>
          <a:endParaRPr lang="cs-CZ" dirty="0"/>
        </a:p>
      </dgm:t>
    </dgm:pt>
    <dgm:pt modelId="{19E43A24-20DD-442E-9B2E-8AFC23533466}" type="parTrans" cxnId="{5EBD2D53-BA20-4F3E-9417-13F320006B6F}">
      <dgm:prSet/>
      <dgm:spPr/>
      <dgm:t>
        <a:bodyPr/>
        <a:lstStyle/>
        <a:p>
          <a:endParaRPr lang="cs-CZ"/>
        </a:p>
      </dgm:t>
    </dgm:pt>
    <dgm:pt modelId="{14CE38A3-72F4-410F-8C04-DC57444E3E83}" type="sibTrans" cxnId="{5EBD2D53-BA20-4F3E-9417-13F320006B6F}">
      <dgm:prSet/>
      <dgm:spPr/>
      <dgm:t>
        <a:bodyPr/>
        <a:lstStyle/>
        <a:p>
          <a:endParaRPr lang="cs-CZ"/>
        </a:p>
      </dgm:t>
    </dgm:pt>
    <dgm:pt modelId="{A345EFF7-FE96-4DAB-8E8B-93086F95A046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B0DD601-8125-45DC-84F6-5ABBEA3C2B01}" type="parTrans" cxnId="{4321EEB8-4CC4-409E-8BA5-0DA3482B2A88}">
      <dgm:prSet/>
      <dgm:spPr/>
      <dgm:t>
        <a:bodyPr/>
        <a:lstStyle/>
        <a:p>
          <a:endParaRPr lang="cs-CZ"/>
        </a:p>
      </dgm:t>
    </dgm:pt>
    <dgm:pt modelId="{14654B80-A355-403A-A62C-8D0AC8D67923}" type="sibTrans" cxnId="{4321EEB8-4CC4-409E-8BA5-0DA3482B2A88}">
      <dgm:prSet/>
      <dgm:spPr/>
      <dgm:t>
        <a:bodyPr/>
        <a:lstStyle/>
        <a:p>
          <a:endParaRPr lang="cs-CZ"/>
        </a:p>
      </dgm:t>
    </dgm:pt>
    <dgm:pt modelId="{B74221E8-6793-4691-AA49-FD00F76FB855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A4C392D9-660D-4D5D-B1C1-D2A937BE1F01}" type="parTrans" cxnId="{DDA63A6F-1DFC-4D9A-BCCF-EED9EE46E583}">
      <dgm:prSet/>
      <dgm:spPr/>
      <dgm:t>
        <a:bodyPr/>
        <a:lstStyle/>
        <a:p>
          <a:endParaRPr lang="cs-CZ"/>
        </a:p>
      </dgm:t>
    </dgm:pt>
    <dgm:pt modelId="{27038B81-C1A0-4EA3-928C-722452D0F1E1}" type="sibTrans" cxnId="{DDA63A6F-1DFC-4D9A-BCCF-EED9EE46E583}">
      <dgm:prSet/>
      <dgm:spPr/>
      <dgm:t>
        <a:bodyPr/>
        <a:lstStyle/>
        <a:p>
          <a:endParaRPr lang="cs-CZ"/>
        </a:p>
      </dgm:t>
    </dgm:pt>
    <dgm:pt modelId="{CE8A1324-41FC-4AB7-826B-88C2EDAB4CFC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8FEFE0DA-D8DE-41A7-8A41-D9E1A0981B80}" type="parTrans" cxnId="{ACE76854-21E7-4E01-A3C4-1BF3D85B7FB5}">
      <dgm:prSet/>
      <dgm:spPr/>
      <dgm:t>
        <a:bodyPr/>
        <a:lstStyle/>
        <a:p>
          <a:endParaRPr lang="cs-CZ"/>
        </a:p>
      </dgm:t>
    </dgm:pt>
    <dgm:pt modelId="{1B1665BF-A04D-4C47-A3E1-F89692A5FA23}" type="sibTrans" cxnId="{ACE76854-21E7-4E01-A3C4-1BF3D85B7FB5}">
      <dgm:prSet/>
      <dgm:spPr/>
      <dgm:t>
        <a:bodyPr/>
        <a:lstStyle/>
        <a:p>
          <a:endParaRPr lang="cs-CZ"/>
        </a:p>
      </dgm:t>
    </dgm:pt>
    <dgm:pt modelId="{F2E665B8-B461-4A9D-8EFF-36AFFB1212E3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EBEFAF5-08C8-43BF-A3CE-02414E7B7680}" type="parTrans" cxnId="{70FF5199-5CFC-4326-8D65-49EF3CFC4AB7}">
      <dgm:prSet/>
      <dgm:spPr/>
      <dgm:t>
        <a:bodyPr/>
        <a:lstStyle/>
        <a:p>
          <a:endParaRPr lang="cs-CZ"/>
        </a:p>
      </dgm:t>
    </dgm:pt>
    <dgm:pt modelId="{3792FB35-C320-4E16-869A-DD9934B78F3B}" type="sibTrans" cxnId="{70FF5199-5CFC-4326-8D65-49EF3CFC4AB7}">
      <dgm:prSet/>
      <dgm:spPr/>
      <dgm:t>
        <a:bodyPr/>
        <a:lstStyle/>
        <a:p>
          <a:endParaRPr lang="cs-CZ"/>
        </a:p>
      </dgm:t>
    </dgm:pt>
    <dgm:pt modelId="{32E6BE24-11D7-4654-9698-4EE769149E75}">
      <dgm:prSet phldrT="[Text]"/>
      <dgm:spPr/>
      <dgm:t>
        <a:bodyPr/>
        <a:lstStyle/>
        <a:p>
          <a:r>
            <a:rPr lang="cs-CZ" dirty="0" smtClean="0"/>
            <a:t>ň</a:t>
          </a:r>
          <a:endParaRPr lang="cs-CZ" dirty="0"/>
        </a:p>
      </dgm:t>
    </dgm:pt>
    <dgm:pt modelId="{3788A706-FDB9-4B72-B24E-F7D795E0C66E}" type="parTrans" cxnId="{1DB7CD70-7565-4A67-8461-29FCEFEDD263}">
      <dgm:prSet/>
      <dgm:spPr/>
      <dgm:t>
        <a:bodyPr/>
        <a:lstStyle/>
        <a:p>
          <a:endParaRPr lang="cs-CZ"/>
        </a:p>
      </dgm:t>
    </dgm:pt>
    <dgm:pt modelId="{178DDB44-8C5A-404B-B021-DCD6BE65F5F6}" type="sibTrans" cxnId="{1DB7CD70-7565-4A67-8461-29FCEFEDD263}">
      <dgm:prSet/>
      <dgm:spPr/>
      <dgm:t>
        <a:bodyPr/>
        <a:lstStyle/>
        <a:p>
          <a:endParaRPr lang="cs-CZ"/>
        </a:p>
      </dgm:t>
    </dgm:pt>
    <dgm:pt modelId="{9CAB5B43-C6D8-4EAC-8617-800B2F89A37F}" type="pres">
      <dgm:prSet presAssocID="{EBC7EC6F-BCE6-4DEE-973E-BDB511800D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749425-BBBD-48F9-97D4-C7107AA8B2A3}" type="pres">
      <dgm:prSet presAssocID="{0FE376A6-513A-4803-A5BF-A53F8E0835E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11222A-EC8D-4FF3-A963-F3CFF3AF9ECF}" type="pres">
      <dgm:prSet presAssocID="{14CE38A3-72F4-410F-8C04-DC57444E3E83}" presName="sibTrans" presStyleLbl="sibTrans2D1" presStyleIdx="0" presStyleCnt="6"/>
      <dgm:spPr/>
      <dgm:t>
        <a:bodyPr/>
        <a:lstStyle/>
        <a:p>
          <a:endParaRPr lang="cs-CZ"/>
        </a:p>
      </dgm:t>
    </dgm:pt>
    <dgm:pt modelId="{A1A6FED5-745C-4B3A-9FE7-212266C3B639}" type="pres">
      <dgm:prSet presAssocID="{14CE38A3-72F4-410F-8C04-DC57444E3E83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5B0F7997-CBCE-49AC-AB74-9F1D6437C15E}" type="pres">
      <dgm:prSet presAssocID="{A345EFF7-FE96-4DAB-8E8B-93086F95A04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67F079-26CD-494E-844B-6A351D071EC7}" type="pres">
      <dgm:prSet presAssocID="{14654B80-A355-403A-A62C-8D0AC8D67923}" presName="sibTrans" presStyleLbl="sibTrans2D1" presStyleIdx="1" presStyleCnt="6"/>
      <dgm:spPr/>
      <dgm:t>
        <a:bodyPr/>
        <a:lstStyle/>
        <a:p>
          <a:endParaRPr lang="cs-CZ"/>
        </a:p>
      </dgm:t>
    </dgm:pt>
    <dgm:pt modelId="{E17D0906-97A2-4DBE-A319-E38EAB991ECD}" type="pres">
      <dgm:prSet presAssocID="{14654B80-A355-403A-A62C-8D0AC8D67923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5EC0A35-12B4-4ED4-8AB7-0819F405E7FC}" type="pres">
      <dgm:prSet presAssocID="{B74221E8-6793-4691-AA49-FD00F76FB85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D15A2A-E4BC-40AD-A13F-46E651B466F0}" type="pres">
      <dgm:prSet presAssocID="{27038B81-C1A0-4EA3-928C-722452D0F1E1}" presName="sibTrans" presStyleLbl="sibTrans2D1" presStyleIdx="2" presStyleCnt="6"/>
      <dgm:spPr/>
      <dgm:t>
        <a:bodyPr/>
        <a:lstStyle/>
        <a:p>
          <a:endParaRPr lang="cs-CZ"/>
        </a:p>
      </dgm:t>
    </dgm:pt>
    <dgm:pt modelId="{0140F750-2E5C-421E-9BFD-EB26561D2C5F}" type="pres">
      <dgm:prSet presAssocID="{27038B81-C1A0-4EA3-928C-722452D0F1E1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96D01DEA-8416-4391-962D-55E0FB0B8A5B}" type="pres">
      <dgm:prSet presAssocID="{CE8A1324-41FC-4AB7-826B-88C2EDAB4CF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5B0CB6-F14B-4F29-90B6-7341A8E56820}" type="pres">
      <dgm:prSet presAssocID="{1B1665BF-A04D-4C47-A3E1-F89692A5FA23}" presName="sibTrans" presStyleLbl="sibTrans2D1" presStyleIdx="3" presStyleCnt="6"/>
      <dgm:spPr/>
      <dgm:t>
        <a:bodyPr/>
        <a:lstStyle/>
        <a:p>
          <a:endParaRPr lang="cs-CZ"/>
        </a:p>
      </dgm:t>
    </dgm:pt>
    <dgm:pt modelId="{CD0DA973-6BC2-4162-8A38-DE59D501A740}" type="pres">
      <dgm:prSet presAssocID="{1B1665BF-A04D-4C47-A3E1-F89692A5FA23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9DBC153D-8CE2-4799-9086-5CF87140302C}" type="pres">
      <dgm:prSet presAssocID="{F2E665B8-B461-4A9D-8EFF-36AFFB1212E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7F4F62-AA8A-4C99-96FB-CB8CEFA26363}" type="pres">
      <dgm:prSet presAssocID="{3792FB35-C320-4E16-869A-DD9934B78F3B}" presName="sibTrans" presStyleLbl="sibTrans2D1" presStyleIdx="4" presStyleCnt="6"/>
      <dgm:spPr/>
      <dgm:t>
        <a:bodyPr/>
        <a:lstStyle/>
        <a:p>
          <a:endParaRPr lang="cs-CZ"/>
        </a:p>
      </dgm:t>
    </dgm:pt>
    <dgm:pt modelId="{3945C35E-71EE-49DC-8352-CF3F384FC3EE}" type="pres">
      <dgm:prSet presAssocID="{3792FB35-C320-4E16-869A-DD9934B78F3B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424BCA34-9F0B-4339-9368-80751D6B40C6}" type="pres">
      <dgm:prSet presAssocID="{32E6BE24-11D7-4654-9698-4EE769149E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F1C89D-C4DC-4432-9DB0-61087C3CBAFE}" type="pres">
      <dgm:prSet presAssocID="{178DDB44-8C5A-404B-B021-DCD6BE65F5F6}" presName="sibTrans" presStyleLbl="sibTrans2D1" presStyleIdx="5" presStyleCnt="6"/>
      <dgm:spPr/>
      <dgm:t>
        <a:bodyPr/>
        <a:lstStyle/>
        <a:p>
          <a:endParaRPr lang="cs-CZ"/>
        </a:p>
      </dgm:t>
    </dgm:pt>
    <dgm:pt modelId="{FBD818D9-CFA1-403E-84FF-8614368AFD5F}" type="pres">
      <dgm:prSet presAssocID="{178DDB44-8C5A-404B-B021-DCD6BE65F5F6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01784931-DEDE-44B3-B05F-88A254B4AE3D}" type="presOf" srcId="{A345EFF7-FE96-4DAB-8E8B-93086F95A046}" destId="{5B0F7997-CBCE-49AC-AB74-9F1D6437C15E}" srcOrd="0" destOrd="0" presId="urn:microsoft.com/office/officeart/2005/8/layout/cycle2"/>
    <dgm:cxn modelId="{276ABBEA-9D61-41D1-BC23-C929F3F33BF5}" type="presOf" srcId="{14654B80-A355-403A-A62C-8D0AC8D67923}" destId="{F367F079-26CD-494E-844B-6A351D071EC7}" srcOrd="0" destOrd="0" presId="urn:microsoft.com/office/officeart/2005/8/layout/cycle2"/>
    <dgm:cxn modelId="{70FF5199-5CFC-4326-8D65-49EF3CFC4AB7}" srcId="{EBC7EC6F-BCE6-4DEE-973E-BDB511800D46}" destId="{F2E665B8-B461-4A9D-8EFF-36AFFB1212E3}" srcOrd="4" destOrd="0" parTransId="{7EBEFAF5-08C8-43BF-A3CE-02414E7B7680}" sibTransId="{3792FB35-C320-4E16-869A-DD9934B78F3B}"/>
    <dgm:cxn modelId="{4321EEB8-4CC4-409E-8BA5-0DA3482B2A88}" srcId="{EBC7EC6F-BCE6-4DEE-973E-BDB511800D46}" destId="{A345EFF7-FE96-4DAB-8E8B-93086F95A046}" srcOrd="1" destOrd="0" parTransId="{6B0DD601-8125-45DC-84F6-5ABBEA3C2B01}" sibTransId="{14654B80-A355-403A-A62C-8D0AC8D67923}"/>
    <dgm:cxn modelId="{9223881C-8716-4DF9-96FC-95BA626B48F9}" type="presOf" srcId="{F2E665B8-B461-4A9D-8EFF-36AFFB1212E3}" destId="{9DBC153D-8CE2-4799-9086-5CF87140302C}" srcOrd="0" destOrd="0" presId="urn:microsoft.com/office/officeart/2005/8/layout/cycle2"/>
    <dgm:cxn modelId="{6BB7B1A1-5846-471C-B554-22BBA13D9969}" type="presOf" srcId="{14CE38A3-72F4-410F-8C04-DC57444E3E83}" destId="{A1A6FED5-745C-4B3A-9FE7-212266C3B639}" srcOrd="1" destOrd="0" presId="urn:microsoft.com/office/officeart/2005/8/layout/cycle2"/>
    <dgm:cxn modelId="{5A49014A-7764-4740-B795-331D98C0CBC0}" type="presOf" srcId="{14654B80-A355-403A-A62C-8D0AC8D67923}" destId="{E17D0906-97A2-4DBE-A319-E38EAB991ECD}" srcOrd="1" destOrd="0" presId="urn:microsoft.com/office/officeart/2005/8/layout/cycle2"/>
    <dgm:cxn modelId="{1DB7CD70-7565-4A67-8461-29FCEFEDD263}" srcId="{EBC7EC6F-BCE6-4DEE-973E-BDB511800D46}" destId="{32E6BE24-11D7-4654-9698-4EE769149E75}" srcOrd="5" destOrd="0" parTransId="{3788A706-FDB9-4B72-B24E-F7D795E0C66E}" sibTransId="{178DDB44-8C5A-404B-B021-DCD6BE65F5F6}"/>
    <dgm:cxn modelId="{6C7BB319-AB86-4C8B-915C-BF7BF757BB3A}" type="presOf" srcId="{EBC7EC6F-BCE6-4DEE-973E-BDB511800D46}" destId="{9CAB5B43-C6D8-4EAC-8617-800B2F89A37F}" srcOrd="0" destOrd="0" presId="urn:microsoft.com/office/officeart/2005/8/layout/cycle2"/>
    <dgm:cxn modelId="{F0401191-552C-4499-8CF4-3935A10F7776}" type="presOf" srcId="{27038B81-C1A0-4EA3-928C-722452D0F1E1}" destId="{0140F750-2E5C-421E-9BFD-EB26561D2C5F}" srcOrd="1" destOrd="0" presId="urn:microsoft.com/office/officeart/2005/8/layout/cycle2"/>
    <dgm:cxn modelId="{6BA61546-5FB3-4BF5-A6AC-FF5B8E40DF79}" type="presOf" srcId="{3792FB35-C320-4E16-869A-DD9934B78F3B}" destId="{1E7F4F62-AA8A-4C99-96FB-CB8CEFA26363}" srcOrd="0" destOrd="0" presId="urn:microsoft.com/office/officeart/2005/8/layout/cycle2"/>
    <dgm:cxn modelId="{BB51F9D6-FDA6-432D-9434-9BE4FA5C70DC}" type="presOf" srcId="{0FE376A6-513A-4803-A5BF-A53F8E0835E3}" destId="{BF749425-BBBD-48F9-97D4-C7107AA8B2A3}" srcOrd="0" destOrd="0" presId="urn:microsoft.com/office/officeart/2005/8/layout/cycle2"/>
    <dgm:cxn modelId="{51E67A82-BB63-413F-8F2B-B6A009FA3E25}" type="presOf" srcId="{3792FB35-C320-4E16-869A-DD9934B78F3B}" destId="{3945C35E-71EE-49DC-8352-CF3F384FC3EE}" srcOrd="1" destOrd="0" presId="urn:microsoft.com/office/officeart/2005/8/layout/cycle2"/>
    <dgm:cxn modelId="{D4E94D21-7667-49E2-9E47-927D11C3A824}" type="presOf" srcId="{B74221E8-6793-4691-AA49-FD00F76FB855}" destId="{95EC0A35-12B4-4ED4-8AB7-0819F405E7FC}" srcOrd="0" destOrd="0" presId="urn:microsoft.com/office/officeart/2005/8/layout/cycle2"/>
    <dgm:cxn modelId="{5EBD2D53-BA20-4F3E-9417-13F320006B6F}" srcId="{EBC7EC6F-BCE6-4DEE-973E-BDB511800D46}" destId="{0FE376A6-513A-4803-A5BF-A53F8E0835E3}" srcOrd="0" destOrd="0" parTransId="{19E43A24-20DD-442E-9B2E-8AFC23533466}" sibTransId="{14CE38A3-72F4-410F-8C04-DC57444E3E83}"/>
    <dgm:cxn modelId="{789E5CF9-3E7D-49C5-BB6B-DF6FA4F14D53}" type="presOf" srcId="{1B1665BF-A04D-4C47-A3E1-F89692A5FA23}" destId="{115B0CB6-F14B-4F29-90B6-7341A8E56820}" srcOrd="0" destOrd="0" presId="urn:microsoft.com/office/officeart/2005/8/layout/cycle2"/>
    <dgm:cxn modelId="{5AABC6D6-4795-4A8D-895C-D66AF173CA5D}" type="presOf" srcId="{27038B81-C1A0-4EA3-928C-722452D0F1E1}" destId="{D6D15A2A-E4BC-40AD-A13F-46E651B466F0}" srcOrd="0" destOrd="0" presId="urn:microsoft.com/office/officeart/2005/8/layout/cycle2"/>
    <dgm:cxn modelId="{08C8EAED-8DDD-4FC5-B0EC-8A955142ACF8}" type="presOf" srcId="{32E6BE24-11D7-4654-9698-4EE769149E75}" destId="{424BCA34-9F0B-4339-9368-80751D6B40C6}" srcOrd="0" destOrd="0" presId="urn:microsoft.com/office/officeart/2005/8/layout/cycle2"/>
    <dgm:cxn modelId="{025F799F-4C43-46AA-B503-084A35E2A7E6}" type="presOf" srcId="{1B1665BF-A04D-4C47-A3E1-F89692A5FA23}" destId="{CD0DA973-6BC2-4162-8A38-DE59D501A740}" srcOrd="1" destOrd="0" presId="urn:microsoft.com/office/officeart/2005/8/layout/cycle2"/>
    <dgm:cxn modelId="{D181D75C-71C4-460C-AF1E-B3F30D081385}" type="presOf" srcId="{178DDB44-8C5A-404B-B021-DCD6BE65F5F6}" destId="{2EF1C89D-C4DC-4432-9DB0-61087C3CBAFE}" srcOrd="0" destOrd="0" presId="urn:microsoft.com/office/officeart/2005/8/layout/cycle2"/>
    <dgm:cxn modelId="{91D2625B-F798-4AAD-B2EE-ADB32B8EC84C}" type="presOf" srcId="{178DDB44-8C5A-404B-B021-DCD6BE65F5F6}" destId="{FBD818D9-CFA1-403E-84FF-8614368AFD5F}" srcOrd="1" destOrd="0" presId="urn:microsoft.com/office/officeart/2005/8/layout/cycle2"/>
    <dgm:cxn modelId="{4BB27B67-7B56-461D-9F2A-09B97C3AC880}" type="presOf" srcId="{14CE38A3-72F4-410F-8C04-DC57444E3E83}" destId="{4811222A-EC8D-4FF3-A963-F3CFF3AF9ECF}" srcOrd="0" destOrd="0" presId="urn:microsoft.com/office/officeart/2005/8/layout/cycle2"/>
    <dgm:cxn modelId="{0C866E42-17D5-4BD4-B227-B2A3E1B2CD5A}" type="presOf" srcId="{CE8A1324-41FC-4AB7-826B-88C2EDAB4CFC}" destId="{96D01DEA-8416-4391-962D-55E0FB0B8A5B}" srcOrd="0" destOrd="0" presId="urn:microsoft.com/office/officeart/2005/8/layout/cycle2"/>
    <dgm:cxn modelId="{ACE76854-21E7-4E01-A3C4-1BF3D85B7FB5}" srcId="{EBC7EC6F-BCE6-4DEE-973E-BDB511800D46}" destId="{CE8A1324-41FC-4AB7-826B-88C2EDAB4CFC}" srcOrd="3" destOrd="0" parTransId="{8FEFE0DA-D8DE-41A7-8A41-D9E1A0981B80}" sibTransId="{1B1665BF-A04D-4C47-A3E1-F89692A5FA23}"/>
    <dgm:cxn modelId="{DDA63A6F-1DFC-4D9A-BCCF-EED9EE46E583}" srcId="{EBC7EC6F-BCE6-4DEE-973E-BDB511800D46}" destId="{B74221E8-6793-4691-AA49-FD00F76FB855}" srcOrd="2" destOrd="0" parTransId="{A4C392D9-660D-4D5D-B1C1-D2A937BE1F01}" sibTransId="{27038B81-C1A0-4EA3-928C-722452D0F1E1}"/>
    <dgm:cxn modelId="{E85A0612-4F5A-41CF-AD82-EEA9AC9918BF}" type="presParOf" srcId="{9CAB5B43-C6D8-4EAC-8617-800B2F89A37F}" destId="{BF749425-BBBD-48F9-97D4-C7107AA8B2A3}" srcOrd="0" destOrd="0" presId="urn:microsoft.com/office/officeart/2005/8/layout/cycle2"/>
    <dgm:cxn modelId="{749E7170-9B2E-43C0-802A-D696DCE123C2}" type="presParOf" srcId="{9CAB5B43-C6D8-4EAC-8617-800B2F89A37F}" destId="{4811222A-EC8D-4FF3-A963-F3CFF3AF9ECF}" srcOrd="1" destOrd="0" presId="urn:microsoft.com/office/officeart/2005/8/layout/cycle2"/>
    <dgm:cxn modelId="{FB8DD703-7FEA-4A9A-A15A-A426C96456D0}" type="presParOf" srcId="{4811222A-EC8D-4FF3-A963-F3CFF3AF9ECF}" destId="{A1A6FED5-745C-4B3A-9FE7-212266C3B639}" srcOrd="0" destOrd="0" presId="urn:microsoft.com/office/officeart/2005/8/layout/cycle2"/>
    <dgm:cxn modelId="{22040F73-E32B-4556-8451-3862D18E3404}" type="presParOf" srcId="{9CAB5B43-C6D8-4EAC-8617-800B2F89A37F}" destId="{5B0F7997-CBCE-49AC-AB74-9F1D6437C15E}" srcOrd="2" destOrd="0" presId="urn:microsoft.com/office/officeart/2005/8/layout/cycle2"/>
    <dgm:cxn modelId="{EC6CFD9C-DEAC-4A5A-AB89-52492D021673}" type="presParOf" srcId="{9CAB5B43-C6D8-4EAC-8617-800B2F89A37F}" destId="{F367F079-26CD-494E-844B-6A351D071EC7}" srcOrd="3" destOrd="0" presId="urn:microsoft.com/office/officeart/2005/8/layout/cycle2"/>
    <dgm:cxn modelId="{D15E1E24-6D0C-4C65-81AD-A5927070C6C4}" type="presParOf" srcId="{F367F079-26CD-494E-844B-6A351D071EC7}" destId="{E17D0906-97A2-4DBE-A319-E38EAB991ECD}" srcOrd="0" destOrd="0" presId="urn:microsoft.com/office/officeart/2005/8/layout/cycle2"/>
    <dgm:cxn modelId="{3B61FD27-D9BB-4873-AFC7-D53C602612D0}" type="presParOf" srcId="{9CAB5B43-C6D8-4EAC-8617-800B2F89A37F}" destId="{95EC0A35-12B4-4ED4-8AB7-0819F405E7FC}" srcOrd="4" destOrd="0" presId="urn:microsoft.com/office/officeart/2005/8/layout/cycle2"/>
    <dgm:cxn modelId="{43B4CA1B-B7E6-4B96-A886-D8E401C29906}" type="presParOf" srcId="{9CAB5B43-C6D8-4EAC-8617-800B2F89A37F}" destId="{D6D15A2A-E4BC-40AD-A13F-46E651B466F0}" srcOrd="5" destOrd="0" presId="urn:microsoft.com/office/officeart/2005/8/layout/cycle2"/>
    <dgm:cxn modelId="{0FC6BD01-6704-46CF-9C71-DB38CA75FA03}" type="presParOf" srcId="{D6D15A2A-E4BC-40AD-A13F-46E651B466F0}" destId="{0140F750-2E5C-421E-9BFD-EB26561D2C5F}" srcOrd="0" destOrd="0" presId="urn:microsoft.com/office/officeart/2005/8/layout/cycle2"/>
    <dgm:cxn modelId="{D47F7CBC-A7BD-451A-A166-CC8305C3D5C5}" type="presParOf" srcId="{9CAB5B43-C6D8-4EAC-8617-800B2F89A37F}" destId="{96D01DEA-8416-4391-962D-55E0FB0B8A5B}" srcOrd="6" destOrd="0" presId="urn:microsoft.com/office/officeart/2005/8/layout/cycle2"/>
    <dgm:cxn modelId="{C2C96671-5E46-4859-943A-756652DCD195}" type="presParOf" srcId="{9CAB5B43-C6D8-4EAC-8617-800B2F89A37F}" destId="{115B0CB6-F14B-4F29-90B6-7341A8E56820}" srcOrd="7" destOrd="0" presId="urn:microsoft.com/office/officeart/2005/8/layout/cycle2"/>
    <dgm:cxn modelId="{782BC37B-A0DF-4F8A-B63E-2977C89EF12D}" type="presParOf" srcId="{115B0CB6-F14B-4F29-90B6-7341A8E56820}" destId="{CD0DA973-6BC2-4162-8A38-DE59D501A740}" srcOrd="0" destOrd="0" presId="urn:microsoft.com/office/officeart/2005/8/layout/cycle2"/>
    <dgm:cxn modelId="{06AEFAC3-139F-43FA-86EB-5B959CC0C928}" type="presParOf" srcId="{9CAB5B43-C6D8-4EAC-8617-800B2F89A37F}" destId="{9DBC153D-8CE2-4799-9086-5CF87140302C}" srcOrd="8" destOrd="0" presId="urn:microsoft.com/office/officeart/2005/8/layout/cycle2"/>
    <dgm:cxn modelId="{C0FFC059-B263-48F8-9E9C-A6CB6D761846}" type="presParOf" srcId="{9CAB5B43-C6D8-4EAC-8617-800B2F89A37F}" destId="{1E7F4F62-AA8A-4C99-96FB-CB8CEFA26363}" srcOrd="9" destOrd="0" presId="urn:microsoft.com/office/officeart/2005/8/layout/cycle2"/>
    <dgm:cxn modelId="{CB1467EB-BE53-433A-A8C7-07FC20BBFF13}" type="presParOf" srcId="{1E7F4F62-AA8A-4C99-96FB-CB8CEFA26363}" destId="{3945C35E-71EE-49DC-8352-CF3F384FC3EE}" srcOrd="0" destOrd="0" presId="urn:microsoft.com/office/officeart/2005/8/layout/cycle2"/>
    <dgm:cxn modelId="{340AA5C6-19B3-4ADE-A765-52463F382DEF}" type="presParOf" srcId="{9CAB5B43-C6D8-4EAC-8617-800B2F89A37F}" destId="{424BCA34-9F0B-4339-9368-80751D6B40C6}" srcOrd="10" destOrd="0" presId="urn:microsoft.com/office/officeart/2005/8/layout/cycle2"/>
    <dgm:cxn modelId="{332EE15A-9FF0-4469-A4BB-3FAB7841EE41}" type="presParOf" srcId="{9CAB5B43-C6D8-4EAC-8617-800B2F89A37F}" destId="{2EF1C89D-C4DC-4432-9DB0-61087C3CBAFE}" srcOrd="11" destOrd="0" presId="urn:microsoft.com/office/officeart/2005/8/layout/cycle2"/>
    <dgm:cxn modelId="{631CEB1D-9490-4985-84AF-53539AA4EC09}" type="presParOf" srcId="{2EF1C89D-C4DC-4432-9DB0-61087C3CBAFE}" destId="{FBD818D9-CFA1-403E-84FF-8614368AFD5F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8EB438-A5D4-4B54-A2D0-0C2B0C574B66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C0E6DE5-8059-4064-BA7A-2136E1049859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506948AC-6A46-4C21-9191-8FE8D377A8BF}" type="parTrans" cxnId="{98C1DA8A-7C41-48B3-9DCA-FEFA1EAC372B}">
      <dgm:prSet/>
      <dgm:spPr/>
      <dgm:t>
        <a:bodyPr/>
        <a:lstStyle/>
        <a:p>
          <a:endParaRPr lang="cs-CZ"/>
        </a:p>
      </dgm:t>
    </dgm:pt>
    <dgm:pt modelId="{93C0FE36-784B-4B13-A42A-332318E0B1BB}" type="sibTrans" cxnId="{98C1DA8A-7C41-48B3-9DCA-FEFA1EAC372B}">
      <dgm:prSet/>
      <dgm:spPr/>
      <dgm:t>
        <a:bodyPr/>
        <a:lstStyle/>
        <a:p>
          <a:endParaRPr lang="cs-CZ"/>
        </a:p>
      </dgm:t>
    </dgm:pt>
    <dgm:pt modelId="{DECEEF5D-E57C-4AAF-A953-1110BB1B27B6}">
      <dgm:prSet phldrT="[Text]"/>
      <dgm:spPr/>
      <dgm:t>
        <a:bodyPr/>
        <a:lstStyle/>
        <a:p>
          <a:r>
            <a:rPr lang="cs-CZ" dirty="0" smtClean="0"/>
            <a:t>ě</a:t>
          </a:r>
          <a:endParaRPr lang="cs-CZ" dirty="0"/>
        </a:p>
      </dgm:t>
    </dgm:pt>
    <dgm:pt modelId="{7B34E377-5040-4DDB-B82B-30966C0FFBE8}" type="parTrans" cxnId="{FE524119-3EC3-4828-999F-5D9F1472640C}">
      <dgm:prSet/>
      <dgm:spPr/>
      <dgm:t>
        <a:bodyPr/>
        <a:lstStyle/>
        <a:p>
          <a:endParaRPr lang="cs-CZ"/>
        </a:p>
      </dgm:t>
    </dgm:pt>
    <dgm:pt modelId="{4E0E6B80-0764-4F9A-8C3F-124E96F61982}" type="sibTrans" cxnId="{FE524119-3EC3-4828-999F-5D9F1472640C}">
      <dgm:prSet/>
      <dgm:spPr/>
      <dgm:t>
        <a:bodyPr/>
        <a:lstStyle/>
        <a:p>
          <a:endParaRPr lang="cs-CZ"/>
        </a:p>
      </dgm:t>
    </dgm:pt>
    <dgm:pt modelId="{E504C654-9216-4373-9110-427E9DD27882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10F019B1-2DA1-480D-9CEB-B5E7BE4C3C4B}" type="parTrans" cxnId="{6A860B54-BC68-44B6-8604-C80C9E9CEAE2}">
      <dgm:prSet/>
      <dgm:spPr/>
      <dgm:t>
        <a:bodyPr/>
        <a:lstStyle/>
        <a:p>
          <a:endParaRPr lang="cs-CZ"/>
        </a:p>
      </dgm:t>
    </dgm:pt>
    <dgm:pt modelId="{BE17130F-0403-4350-9D85-8F90BF4E2670}" type="sibTrans" cxnId="{6A860B54-BC68-44B6-8604-C80C9E9CEAE2}">
      <dgm:prSet/>
      <dgm:spPr/>
      <dgm:t>
        <a:bodyPr/>
        <a:lstStyle/>
        <a:p>
          <a:endParaRPr lang="cs-CZ"/>
        </a:p>
      </dgm:t>
    </dgm:pt>
    <dgm:pt modelId="{9FA14A3B-2482-4DE0-A468-8DBE0B79A37A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8E81EC9-8633-4994-B57C-AEB528188CFA}" type="parTrans" cxnId="{E233D39D-8AC0-48EE-A5B9-FCBA4013E88A}">
      <dgm:prSet/>
      <dgm:spPr/>
      <dgm:t>
        <a:bodyPr/>
        <a:lstStyle/>
        <a:p>
          <a:endParaRPr lang="cs-CZ"/>
        </a:p>
      </dgm:t>
    </dgm:pt>
    <dgm:pt modelId="{5ECFEBBA-82F7-4819-85FF-86A12E905C5F}" type="sibTrans" cxnId="{E233D39D-8AC0-48EE-A5B9-FCBA4013E88A}">
      <dgm:prSet/>
      <dgm:spPr/>
      <dgm:t>
        <a:bodyPr/>
        <a:lstStyle/>
        <a:p>
          <a:endParaRPr lang="cs-CZ"/>
        </a:p>
      </dgm:t>
    </dgm:pt>
    <dgm:pt modelId="{46F5955E-C5B7-4A8C-B7C9-AF2FECFA5B5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877EB517-8F89-466D-9B50-F83543ABB5A6}" type="parTrans" cxnId="{702EB7E1-6168-4A49-81D9-ED3B71472BEC}">
      <dgm:prSet/>
      <dgm:spPr/>
      <dgm:t>
        <a:bodyPr/>
        <a:lstStyle/>
        <a:p>
          <a:endParaRPr lang="cs-CZ"/>
        </a:p>
      </dgm:t>
    </dgm:pt>
    <dgm:pt modelId="{C00B8E0A-CD11-4E40-9D32-5CBEFBE3F716}" type="sibTrans" cxnId="{702EB7E1-6168-4A49-81D9-ED3B71472BEC}">
      <dgm:prSet/>
      <dgm:spPr/>
      <dgm:t>
        <a:bodyPr/>
        <a:lstStyle/>
        <a:p>
          <a:endParaRPr lang="cs-CZ"/>
        </a:p>
      </dgm:t>
    </dgm:pt>
    <dgm:pt modelId="{128611EE-F638-49DE-8F8B-A250A6A95DB7}" type="pres">
      <dgm:prSet presAssocID="{DA8EB438-A5D4-4B54-A2D0-0C2B0C574B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011E0C-183D-41A7-AF23-03FC362FABF6}" type="pres">
      <dgm:prSet presAssocID="{2C0E6DE5-8059-4064-BA7A-2136E10498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AF17AD-1993-48AF-BB54-7B6967F9FA9F}" type="pres">
      <dgm:prSet presAssocID="{93C0FE36-784B-4B13-A42A-332318E0B1B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9A88F872-908A-4E76-8419-43DD8BDC422B}" type="pres">
      <dgm:prSet presAssocID="{93C0FE36-784B-4B13-A42A-332318E0B1B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E6AF167D-CD97-42A6-953D-4D7C1E2191AC}" type="pres">
      <dgm:prSet presAssocID="{DECEEF5D-E57C-4AAF-A953-1110BB1B27B6}" presName="node" presStyleLbl="node1" presStyleIdx="1" presStyleCnt="5" custRadScaleRad="93281" custRadScaleInc="-37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AA53C1-B747-4018-93DC-AE75EBBA20C6}" type="pres">
      <dgm:prSet presAssocID="{4E0E6B80-0764-4F9A-8C3F-124E96F61982}" presName="sibTrans" presStyleLbl="sibTrans2D1" presStyleIdx="1" presStyleCnt="5"/>
      <dgm:spPr/>
      <dgm:t>
        <a:bodyPr/>
        <a:lstStyle/>
        <a:p>
          <a:endParaRPr lang="cs-CZ"/>
        </a:p>
      </dgm:t>
    </dgm:pt>
    <dgm:pt modelId="{56AB7D0B-CB6E-44BA-9E48-4046B6053BC8}" type="pres">
      <dgm:prSet presAssocID="{4E0E6B80-0764-4F9A-8C3F-124E96F61982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AC50F457-949E-43DA-810D-97733ABD0199}" type="pres">
      <dgm:prSet presAssocID="{E504C654-9216-4373-9110-427E9DD2788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99A9B2-1A85-4A3C-80DC-274BAFBB524D}" type="pres">
      <dgm:prSet presAssocID="{BE17130F-0403-4350-9D85-8F90BF4E2670}" presName="sibTrans" presStyleLbl="sibTrans2D1" presStyleIdx="2" presStyleCnt="5"/>
      <dgm:spPr/>
      <dgm:t>
        <a:bodyPr/>
        <a:lstStyle/>
        <a:p>
          <a:endParaRPr lang="cs-CZ"/>
        </a:p>
      </dgm:t>
    </dgm:pt>
    <dgm:pt modelId="{5997EC46-0FE0-4A70-8AB3-4E6DC9C7A348}" type="pres">
      <dgm:prSet presAssocID="{BE17130F-0403-4350-9D85-8F90BF4E2670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8D07F6DE-B6F3-4395-B299-F9AC0DDBCF55}" type="pres">
      <dgm:prSet presAssocID="{9FA14A3B-2482-4DE0-A468-8DBE0B79A3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4414C7-8B3D-4638-BF49-D80937A6314F}" type="pres">
      <dgm:prSet presAssocID="{5ECFEBBA-82F7-4819-85FF-86A12E905C5F}" presName="sibTrans" presStyleLbl="sibTrans2D1" presStyleIdx="3" presStyleCnt="5"/>
      <dgm:spPr/>
      <dgm:t>
        <a:bodyPr/>
        <a:lstStyle/>
        <a:p>
          <a:endParaRPr lang="cs-CZ"/>
        </a:p>
      </dgm:t>
    </dgm:pt>
    <dgm:pt modelId="{627AF045-ED5A-41FA-9F1C-8A1C577A24F1}" type="pres">
      <dgm:prSet presAssocID="{5ECFEBBA-82F7-4819-85FF-86A12E905C5F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F2073AE3-BE42-41EA-9A7D-D2794637CE1E}" type="pres">
      <dgm:prSet presAssocID="{46F5955E-C5B7-4A8C-B7C9-AF2FECFA5B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DE3D55-4F3B-49B3-B0A0-0B09FF35E92A}" type="pres">
      <dgm:prSet presAssocID="{C00B8E0A-CD11-4E40-9D32-5CBEFBE3F716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893EE56-2E78-456C-AF07-9E252CBE5B7B}" type="pres">
      <dgm:prSet presAssocID="{C00B8E0A-CD11-4E40-9D32-5CBEFBE3F716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702EB7E1-6168-4A49-81D9-ED3B71472BEC}" srcId="{DA8EB438-A5D4-4B54-A2D0-0C2B0C574B66}" destId="{46F5955E-C5B7-4A8C-B7C9-AF2FECFA5B5C}" srcOrd="4" destOrd="0" parTransId="{877EB517-8F89-466D-9B50-F83543ABB5A6}" sibTransId="{C00B8E0A-CD11-4E40-9D32-5CBEFBE3F716}"/>
    <dgm:cxn modelId="{027B8F8F-4BC7-4B51-90DD-DFBBCF54846F}" type="presOf" srcId="{C00B8E0A-CD11-4E40-9D32-5CBEFBE3F716}" destId="{3893EE56-2E78-456C-AF07-9E252CBE5B7B}" srcOrd="1" destOrd="0" presId="urn:microsoft.com/office/officeart/2005/8/layout/cycle2"/>
    <dgm:cxn modelId="{231492FE-D5FB-48CB-80FA-82D1A40AB3E1}" type="presOf" srcId="{5ECFEBBA-82F7-4819-85FF-86A12E905C5F}" destId="{627AF045-ED5A-41FA-9F1C-8A1C577A24F1}" srcOrd="1" destOrd="0" presId="urn:microsoft.com/office/officeart/2005/8/layout/cycle2"/>
    <dgm:cxn modelId="{0AE1AB9E-D779-49DF-AFAB-C19FD12CAF20}" type="presOf" srcId="{E504C654-9216-4373-9110-427E9DD27882}" destId="{AC50F457-949E-43DA-810D-97733ABD0199}" srcOrd="0" destOrd="0" presId="urn:microsoft.com/office/officeart/2005/8/layout/cycle2"/>
    <dgm:cxn modelId="{9CAB8C59-A25B-4F63-B4F1-98D94CDE5412}" type="presOf" srcId="{93C0FE36-784B-4B13-A42A-332318E0B1BB}" destId="{9A88F872-908A-4E76-8419-43DD8BDC422B}" srcOrd="1" destOrd="0" presId="urn:microsoft.com/office/officeart/2005/8/layout/cycle2"/>
    <dgm:cxn modelId="{8F525786-7AE4-416C-A4A9-535CF0E4CDBB}" type="presOf" srcId="{5ECFEBBA-82F7-4819-85FF-86A12E905C5F}" destId="{6F4414C7-8B3D-4638-BF49-D80937A6314F}" srcOrd="0" destOrd="0" presId="urn:microsoft.com/office/officeart/2005/8/layout/cycle2"/>
    <dgm:cxn modelId="{D5BB6B7B-F3D9-4F41-9592-9DE29A18ED3F}" type="presOf" srcId="{BE17130F-0403-4350-9D85-8F90BF4E2670}" destId="{5997EC46-0FE0-4A70-8AB3-4E6DC9C7A348}" srcOrd="1" destOrd="0" presId="urn:microsoft.com/office/officeart/2005/8/layout/cycle2"/>
    <dgm:cxn modelId="{319A1A85-E233-476E-AE5E-E0B322B64670}" type="presOf" srcId="{4E0E6B80-0764-4F9A-8C3F-124E96F61982}" destId="{9DAA53C1-B747-4018-93DC-AE75EBBA20C6}" srcOrd="0" destOrd="0" presId="urn:microsoft.com/office/officeart/2005/8/layout/cycle2"/>
    <dgm:cxn modelId="{4B222FED-3DB0-446A-8C24-B514D0BF5BB2}" type="presOf" srcId="{DA8EB438-A5D4-4B54-A2D0-0C2B0C574B66}" destId="{128611EE-F638-49DE-8F8B-A250A6A95DB7}" srcOrd="0" destOrd="0" presId="urn:microsoft.com/office/officeart/2005/8/layout/cycle2"/>
    <dgm:cxn modelId="{DD27DC65-331D-4199-9B6D-D6EE734D5CF4}" type="presOf" srcId="{BE17130F-0403-4350-9D85-8F90BF4E2670}" destId="{B999A9B2-1A85-4A3C-80DC-274BAFBB524D}" srcOrd="0" destOrd="0" presId="urn:microsoft.com/office/officeart/2005/8/layout/cycle2"/>
    <dgm:cxn modelId="{DF86AF7A-DACA-44A2-A1DE-C26C457D1CC1}" type="presOf" srcId="{C00B8E0A-CD11-4E40-9D32-5CBEFBE3F716}" destId="{7BDE3D55-4F3B-49B3-B0A0-0B09FF35E92A}" srcOrd="0" destOrd="0" presId="urn:microsoft.com/office/officeart/2005/8/layout/cycle2"/>
    <dgm:cxn modelId="{F17C1A6E-A99C-45E6-9801-33702FB07816}" type="presOf" srcId="{9FA14A3B-2482-4DE0-A468-8DBE0B79A37A}" destId="{8D07F6DE-B6F3-4395-B299-F9AC0DDBCF55}" srcOrd="0" destOrd="0" presId="urn:microsoft.com/office/officeart/2005/8/layout/cycle2"/>
    <dgm:cxn modelId="{98C1DA8A-7C41-48B3-9DCA-FEFA1EAC372B}" srcId="{DA8EB438-A5D4-4B54-A2D0-0C2B0C574B66}" destId="{2C0E6DE5-8059-4064-BA7A-2136E1049859}" srcOrd="0" destOrd="0" parTransId="{506948AC-6A46-4C21-9191-8FE8D377A8BF}" sibTransId="{93C0FE36-784B-4B13-A42A-332318E0B1BB}"/>
    <dgm:cxn modelId="{FE524119-3EC3-4828-999F-5D9F1472640C}" srcId="{DA8EB438-A5D4-4B54-A2D0-0C2B0C574B66}" destId="{DECEEF5D-E57C-4AAF-A953-1110BB1B27B6}" srcOrd="1" destOrd="0" parTransId="{7B34E377-5040-4DDB-B82B-30966C0FFBE8}" sibTransId="{4E0E6B80-0764-4F9A-8C3F-124E96F61982}"/>
    <dgm:cxn modelId="{14E39F8E-AADB-46D0-8274-36E202F65D10}" type="presOf" srcId="{93C0FE36-784B-4B13-A42A-332318E0B1BB}" destId="{11AF17AD-1993-48AF-BB54-7B6967F9FA9F}" srcOrd="0" destOrd="0" presId="urn:microsoft.com/office/officeart/2005/8/layout/cycle2"/>
    <dgm:cxn modelId="{2B077841-A4AC-4920-A463-AD1396C0D8CA}" type="presOf" srcId="{2C0E6DE5-8059-4064-BA7A-2136E1049859}" destId="{83011E0C-183D-41A7-AF23-03FC362FABF6}" srcOrd="0" destOrd="0" presId="urn:microsoft.com/office/officeart/2005/8/layout/cycle2"/>
    <dgm:cxn modelId="{A75FE127-D1D1-40B8-B663-68DED6DA15F5}" type="presOf" srcId="{DECEEF5D-E57C-4AAF-A953-1110BB1B27B6}" destId="{E6AF167D-CD97-42A6-953D-4D7C1E2191AC}" srcOrd="0" destOrd="0" presId="urn:microsoft.com/office/officeart/2005/8/layout/cycle2"/>
    <dgm:cxn modelId="{8CD11398-C671-494B-BFD7-90D853A54191}" type="presOf" srcId="{46F5955E-C5B7-4A8C-B7C9-AF2FECFA5B5C}" destId="{F2073AE3-BE42-41EA-9A7D-D2794637CE1E}" srcOrd="0" destOrd="0" presId="urn:microsoft.com/office/officeart/2005/8/layout/cycle2"/>
    <dgm:cxn modelId="{3CD57FF1-6443-4EA8-8467-915D3BEEF03B}" type="presOf" srcId="{4E0E6B80-0764-4F9A-8C3F-124E96F61982}" destId="{56AB7D0B-CB6E-44BA-9E48-4046B6053BC8}" srcOrd="1" destOrd="0" presId="urn:microsoft.com/office/officeart/2005/8/layout/cycle2"/>
    <dgm:cxn modelId="{E233D39D-8AC0-48EE-A5B9-FCBA4013E88A}" srcId="{DA8EB438-A5D4-4B54-A2D0-0C2B0C574B66}" destId="{9FA14A3B-2482-4DE0-A468-8DBE0B79A37A}" srcOrd="3" destOrd="0" parTransId="{58E81EC9-8633-4994-B57C-AEB528188CFA}" sibTransId="{5ECFEBBA-82F7-4819-85FF-86A12E905C5F}"/>
    <dgm:cxn modelId="{6A860B54-BC68-44B6-8604-C80C9E9CEAE2}" srcId="{DA8EB438-A5D4-4B54-A2D0-0C2B0C574B66}" destId="{E504C654-9216-4373-9110-427E9DD27882}" srcOrd="2" destOrd="0" parTransId="{10F019B1-2DA1-480D-9CEB-B5E7BE4C3C4B}" sibTransId="{BE17130F-0403-4350-9D85-8F90BF4E2670}"/>
    <dgm:cxn modelId="{EA9F841A-6D0C-4A18-83E4-4DD9683A8043}" type="presParOf" srcId="{128611EE-F638-49DE-8F8B-A250A6A95DB7}" destId="{83011E0C-183D-41A7-AF23-03FC362FABF6}" srcOrd="0" destOrd="0" presId="urn:microsoft.com/office/officeart/2005/8/layout/cycle2"/>
    <dgm:cxn modelId="{B9AF98DC-CBB9-4021-8D3E-03B390618E24}" type="presParOf" srcId="{128611EE-F638-49DE-8F8B-A250A6A95DB7}" destId="{11AF17AD-1993-48AF-BB54-7B6967F9FA9F}" srcOrd="1" destOrd="0" presId="urn:microsoft.com/office/officeart/2005/8/layout/cycle2"/>
    <dgm:cxn modelId="{166571DA-5897-45B7-9298-DE9824BD7BB8}" type="presParOf" srcId="{11AF17AD-1993-48AF-BB54-7B6967F9FA9F}" destId="{9A88F872-908A-4E76-8419-43DD8BDC422B}" srcOrd="0" destOrd="0" presId="urn:microsoft.com/office/officeart/2005/8/layout/cycle2"/>
    <dgm:cxn modelId="{98C297FC-EE10-45A3-8A14-BD05273B517D}" type="presParOf" srcId="{128611EE-F638-49DE-8F8B-A250A6A95DB7}" destId="{E6AF167D-CD97-42A6-953D-4D7C1E2191AC}" srcOrd="2" destOrd="0" presId="urn:microsoft.com/office/officeart/2005/8/layout/cycle2"/>
    <dgm:cxn modelId="{47713ECF-66BC-43A7-A154-6BC4AE81100E}" type="presParOf" srcId="{128611EE-F638-49DE-8F8B-A250A6A95DB7}" destId="{9DAA53C1-B747-4018-93DC-AE75EBBA20C6}" srcOrd="3" destOrd="0" presId="urn:microsoft.com/office/officeart/2005/8/layout/cycle2"/>
    <dgm:cxn modelId="{A7BA70F8-328E-45AA-A003-62132F9D4451}" type="presParOf" srcId="{9DAA53C1-B747-4018-93DC-AE75EBBA20C6}" destId="{56AB7D0B-CB6E-44BA-9E48-4046B6053BC8}" srcOrd="0" destOrd="0" presId="urn:microsoft.com/office/officeart/2005/8/layout/cycle2"/>
    <dgm:cxn modelId="{D4D9AC10-7EF0-41EC-A916-366608DB54FC}" type="presParOf" srcId="{128611EE-F638-49DE-8F8B-A250A6A95DB7}" destId="{AC50F457-949E-43DA-810D-97733ABD0199}" srcOrd="4" destOrd="0" presId="urn:microsoft.com/office/officeart/2005/8/layout/cycle2"/>
    <dgm:cxn modelId="{BEB69D0B-8767-412A-B156-5ECCF103FEEC}" type="presParOf" srcId="{128611EE-F638-49DE-8F8B-A250A6A95DB7}" destId="{B999A9B2-1A85-4A3C-80DC-274BAFBB524D}" srcOrd="5" destOrd="0" presId="urn:microsoft.com/office/officeart/2005/8/layout/cycle2"/>
    <dgm:cxn modelId="{CDA06AD0-CB5D-4E00-9840-9CCA87286A08}" type="presParOf" srcId="{B999A9B2-1A85-4A3C-80DC-274BAFBB524D}" destId="{5997EC46-0FE0-4A70-8AB3-4E6DC9C7A348}" srcOrd="0" destOrd="0" presId="urn:microsoft.com/office/officeart/2005/8/layout/cycle2"/>
    <dgm:cxn modelId="{1C74E0C4-A2E2-40CB-ABE9-34589E98D159}" type="presParOf" srcId="{128611EE-F638-49DE-8F8B-A250A6A95DB7}" destId="{8D07F6DE-B6F3-4395-B299-F9AC0DDBCF55}" srcOrd="6" destOrd="0" presId="urn:microsoft.com/office/officeart/2005/8/layout/cycle2"/>
    <dgm:cxn modelId="{BAA01050-B4D8-40D7-A28F-1D1B67E50DEE}" type="presParOf" srcId="{128611EE-F638-49DE-8F8B-A250A6A95DB7}" destId="{6F4414C7-8B3D-4638-BF49-D80937A6314F}" srcOrd="7" destOrd="0" presId="urn:microsoft.com/office/officeart/2005/8/layout/cycle2"/>
    <dgm:cxn modelId="{852A410B-7B0C-4B0B-A8E8-77C849959629}" type="presParOf" srcId="{6F4414C7-8B3D-4638-BF49-D80937A6314F}" destId="{627AF045-ED5A-41FA-9F1C-8A1C577A24F1}" srcOrd="0" destOrd="0" presId="urn:microsoft.com/office/officeart/2005/8/layout/cycle2"/>
    <dgm:cxn modelId="{C2E97327-A056-4458-ACFF-A975878BBBAB}" type="presParOf" srcId="{128611EE-F638-49DE-8F8B-A250A6A95DB7}" destId="{F2073AE3-BE42-41EA-9A7D-D2794637CE1E}" srcOrd="8" destOrd="0" presId="urn:microsoft.com/office/officeart/2005/8/layout/cycle2"/>
    <dgm:cxn modelId="{1882EA52-A6B3-4EF6-A505-6DAA9A5BDEF1}" type="presParOf" srcId="{128611EE-F638-49DE-8F8B-A250A6A95DB7}" destId="{7BDE3D55-4F3B-49B3-B0A0-0B09FF35E92A}" srcOrd="9" destOrd="0" presId="urn:microsoft.com/office/officeart/2005/8/layout/cycle2"/>
    <dgm:cxn modelId="{E80C3A6D-0691-4A88-9034-77067DE1B146}" type="presParOf" srcId="{7BDE3D55-4F3B-49B3-B0A0-0B09FF35E92A}" destId="{3893EE56-2E78-456C-AF07-9E252CBE5B7B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92C3D1-7211-48E6-B734-CB79835BA5FD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473FBFA-445A-4F7C-AEA5-B5D516B42CE5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7F1D9FAF-2409-483A-98D3-A606C4735A02}" type="parTrans" cxnId="{BA171D35-E599-4B8A-85B3-90F336F8F472}">
      <dgm:prSet/>
      <dgm:spPr/>
      <dgm:t>
        <a:bodyPr/>
        <a:lstStyle/>
        <a:p>
          <a:endParaRPr lang="cs-CZ"/>
        </a:p>
      </dgm:t>
    </dgm:pt>
    <dgm:pt modelId="{28A417CB-3ACC-4322-9518-5197E00023F6}" type="sibTrans" cxnId="{BA171D35-E599-4B8A-85B3-90F336F8F472}">
      <dgm:prSet/>
      <dgm:spPr/>
      <dgm:t>
        <a:bodyPr/>
        <a:lstStyle/>
        <a:p>
          <a:endParaRPr lang="cs-CZ"/>
        </a:p>
      </dgm:t>
    </dgm:pt>
    <dgm:pt modelId="{D9842D9B-0E61-4525-ADA1-54ED844B0F4C}">
      <dgm:prSet phldrT="[Text]"/>
      <dgm:spPr/>
      <dgm:t>
        <a:bodyPr/>
        <a:lstStyle/>
        <a:p>
          <a:r>
            <a:rPr lang="cs-CZ" dirty="0" smtClean="0"/>
            <a:t>á</a:t>
          </a:r>
          <a:endParaRPr lang="cs-CZ" dirty="0"/>
        </a:p>
      </dgm:t>
    </dgm:pt>
    <dgm:pt modelId="{5680E4EC-2633-4E0D-9206-55B78DC53FA2}" type="parTrans" cxnId="{143F1985-D004-46E0-9A8C-4577C426B78B}">
      <dgm:prSet/>
      <dgm:spPr/>
      <dgm:t>
        <a:bodyPr/>
        <a:lstStyle/>
        <a:p>
          <a:endParaRPr lang="cs-CZ"/>
        </a:p>
      </dgm:t>
    </dgm:pt>
    <dgm:pt modelId="{68C5AA6D-2671-43C4-A8B6-A9AACF2BCA1D}" type="sibTrans" cxnId="{143F1985-D004-46E0-9A8C-4577C426B78B}">
      <dgm:prSet/>
      <dgm:spPr/>
      <dgm:t>
        <a:bodyPr/>
        <a:lstStyle/>
        <a:p>
          <a:endParaRPr lang="cs-CZ"/>
        </a:p>
      </dgm:t>
    </dgm:pt>
    <dgm:pt modelId="{38D41D5D-E75F-4262-9ABA-358E03887564}">
      <dgm:prSet phldrT="[Text]"/>
      <dgm:spPr/>
      <dgm:t>
        <a:bodyPr/>
        <a:lstStyle/>
        <a:p>
          <a:r>
            <a:rPr lang="cs-CZ" dirty="0" smtClean="0"/>
            <a:t>n</a:t>
          </a:r>
          <a:endParaRPr lang="cs-CZ" dirty="0"/>
        </a:p>
      </dgm:t>
    </dgm:pt>
    <dgm:pt modelId="{3804BB9C-19E3-4E0B-B29E-714E7F691397}" type="parTrans" cxnId="{64B63FC0-A6D8-431D-918D-AB9A325C07B1}">
      <dgm:prSet/>
      <dgm:spPr/>
      <dgm:t>
        <a:bodyPr/>
        <a:lstStyle/>
        <a:p>
          <a:endParaRPr lang="cs-CZ"/>
        </a:p>
      </dgm:t>
    </dgm:pt>
    <dgm:pt modelId="{29AA5BFF-FBAA-4B59-AE75-FBD365AF6499}" type="sibTrans" cxnId="{64B63FC0-A6D8-431D-918D-AB9A325C07B1}">
      <dgm:prSet/>
      <dgm:spPr/>
      <dgm:t>
        <a:bodyPr/>
        <a:lstStyle/>
        <a:p>
          <a:endParaRPr lang="cs-CZ"/>
        </a:p>
      </dgm:t>
    </dgm:pt>
    <dgm:pt modelId="{2DDB9899-1A82-40AA-8DC7-55ED85706D75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C773C9E9-F6FD-4364-B30F-4A25DD63EFC6}" type="parTrans" cxnId="{CA023659-736F-40AD-8FBC-0F545E79642A}">
      <dgm:prSet/>
      <dgm:spPr/>
      <dgm:t>
        <a:bodyPr/>
        <a:lstStyle/>
        <a:p>
          <a:endParaRPr lang="cs-CZ"/>
        </a:p>
      </dgm:t>
    </dgm:pt>
    <dgm:pt modelId="{B80E3EC4-C749-43A4-BB2C-F529DFA6E07E}" type="sibTrans" cxnId="{CA023659-736F-40AD-8FBC-0F545E79642A}">
      <dgm:prSet/>
      <dgm:spPr/>
      <dgm:t>
        <a:bodyPr/>
        <a:lstStyle/>
        <a:p>
          <a:endParaRPr lang="cs-CZ"/>
        </a:p>
      </dgm:t>
    </dgm:pt>
    <dgm:pt modelId="{F7419325-5909-4D68-BD96-AC15743D72D4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60EAEB69-EA69-4D95-B102-CAB3C89D254F}" type="parTrans" cxnId="{79E060D4-D3F0-478C-8516-F2E74434E871}">
      <dgm:prSet/>
      <dgm:spPr/>
      <dgm:t>
        <a:bodyPr/>
        <a:lstStyle/>
        <a:p>
          <a:endParaRPr lang="cs-CZ"/>
        </a:p>
      </dgm:t>
    </dgm:pt>
    <dgm:pt modelId="{E3A6590C-D9BB-4BF1-9D5E-CBE35F4BF7F3}" type="sibTrans" cxnId="{79E060D4-D3F0-478C-8516-F2E74434E871}">
      <dgm:prSet/>
      <dgm:spPr/>
      <dgm:t>
        <a:bodyPr/>
        <a:lstStyle/>
        <a:p>
          <a:endParaRPr lang="cs-CZ"/>
        </a:p>
      </dgm:t>
    </dgm:pt>
    <dgm:pt modelId="{EB914232-F810-400D-9EEA-E9358ED7B190}" type="pres">
      <dgm:prSet presAssocID="{1392C3D1-7211-48E6-B734-CB79835BA5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87D27B8-3F53-4365-AFAD-77FC843C893F}" type="pres">
      <dgm:prSet presAssocID="{C473FBFA-445A-4F7C-AEA5-B5D516B42CE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47761D-0063-4D1B-8052-9A95E2F14873}" type="pres">
      <dgm:prSet presAssocID="{28A417CB-3ACC-4322-9518-5197E00023F6}" presName="sibTrans" presStyleLbl="sibTrans2D1" presStyleIdx="0" presStyleCnt="5"/>
      <dgm:spPr/>
      <dgm:t>
        <a:bodyPr/>
        <a:lstStyle/>
        <a:p>
          <a:endParaRPr lang="cs-CZ"/>
        </a:p>
      </dgm:t>
    </dgm:pt>
    <dgm:pt modelId="{89420BDD-93AF-4437-91A1-962481F2959C}" type="pres">
      <dgm:prSet presAssocID="{28A417CB-3ACC-4322-9518-5197E00023F6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F19E62EA-E2B6-4FF2-ACD4-8C27207D8C14}" type="pres">
      <dgm:prSet presAssocID="{D9842D9B-0E61-4525-ADA1-54ED844B0F4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C102C7-2CB8-492B-B591-8448E0708915}" type="pres">
      <dgm:prSet presAssocID="{68C5AA6D-2671-43C4-A8B6-A9AACF2BCA1D}" presName="sibTrans" presStyleLbl="sibTrans2D1" presStyleIdx="1" presStyleCnt="5"/>
      <dgm:spPr/>
      <dgm:t>
        <a:bodyPr/>
        <a:lstStyle/>
        <a:p>
          <a:endParaRPr lang="cs-CZ"/>
        </a:p>
      </dgm:t>
    </dgm:pt>
    <dgm:pt modelId="{CDC0DC1B-D2DE-4499-9A4E-D2F14F0DD198}" type="pres">
      <dgm:prSet presAssocID="{68C5AA6D-2671-43C4-A8B6-A9AACF2BCA1D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031809E1-D27B-4EFD-9773-33118E95BC47}" type="pres">
      <dgm:prSet presAssocID="{38D41D5D-E75F-4262-9ABA-358E038875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EE87DD-040A-4310-AAB9-02D4D8E4EF2C}" type="pres">
      <dgm:prSet presAssocID="{29AA5BFF-FBAA-4B59-AE75-FBD365AF6499}" presName="sibTrans" presStyleLbl="sibTrans2D1" presStyleIdx="2" presStyleCnt="5"/>
      <dgm:spPr/>
      <dgm:t>
        <a:bodyPr/>
        <a:lstStyle/>
        <a:p>
          <a:endParaRPr lang="cs-CZ"/>
        </a:p>
      </dgm:t>
    </dgm:pt>
    <dgm:pt modelId="{66DA6549-66C6-4EBD-B662-B2E2D4FB54FD}" type="pres">
      <dgm:prSet presAssocID="{29AA5BFF-FBAA-4B59-AE75-FBD365AF6499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CDA70294-6704-4E4D-8936-0E917FD41173}" type="pres">
      <dgm:prSet presAssocID="{2DDB9899-1A82-40AA-8DC7-55ED85706D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B059F1-9F08-4A2D-BC06-173C7DBF2E52}" type="pres">
      <dgm:prSet presAssocID="{B80E3EC4-C749-43A4-BB2C-F529DFA6E07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E50FD6F1-330C-4C12-A7F1-A7A09CAB7B41}" type="pres">
      <dgm:prSet presAssocID="{B80E3EC4-C749-43A4-BB2C-F529DFA6E07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6519EE0-3862-428F-ADB4-34C271EFCDEF}" type="pres">
      <dgm:prSet presAssocID="{F7419325-5909-4D68-BD96-AC15743D72D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823B09-5780-49AE-9743-44F9E27D094B}" type="pres">
      <dgm:prSet presAssocID="{E3A6590C-D9BB-4BF1-9D5E-CBE35F4BF7F3}" presName="sibTrans" presStyleLbl="sibTrans2D1" presStyleIdx="4" presStyleCnt="5"/>
      <dgm:spPr/>
      <dgm:t>
        <a:bodyPr/>
        <a:lstStyle/>
        <a:p>
          <a:endParaRPr lang="cs-CZ"/>
        </a:p>
      </dgm:t>
    </dgm:pt>
    <dgm:pt modelId="{F0648608-E55F-4974-97DF-E550CE85E4CA}" type="pres">
      <dgm:prSet presAssocID="{E3A6590C-D9BB-4BF1-9D5E-CBE35F4BF7F3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BA171D35-E599-4B8A-85B3-90F336F8F472}" srcId="{1392C3D1-7211-48E6-B734-CB79835BA5FD}" destId="{C473FBFA-445A-4F7C-AEA5-B5D516B42CE5}" srcOrd="0" destOrd="0" parTransId="{7F1D9FAF-2409-483A-98D3-A606C4735A02}" sibTransId="{28A417CB-3ACC-4322-9518-5197E00023F6}"/>
    <dgm:cxn modelId="{CA023659-736F-40AD-8FBC-0F545E79642A}" srcId="{1392C3D1-7211-48E6-B734-CB79835BA5FD}" destId="{2DDB9899-1A82-40AA-8DC7-55ED85706D75}" srcOrd="3" destOrd="0" parTransId="{C773C9E9-F6FD-4364-B30F-4A25DD63EFC6}" sibTransId="{B80E3EC4-C749-43A4-BB2C-F529DFA6E07E}"/>
    <dgm:cxn modelId="{A325BA25-251A-4BFB-A006-5541DEEDD801}" type="presOf" srcId="{68C5AA6D-2671-43C4-A8B6-A9AACF2BCA1D}" destId="{CDC0DC1B-D2DE-4499-9A4E-D2F14F0DD198}" srcOrd="1" destOrd="0" presId="urn:microsoft.com/office/officeart/2005/8/layout/cycle2"/>
    <dgm:cxn modelId="{AAA71189-AC0D-4F67-B408-A87DFC579C34}" type="presOf" srcId="{29AA5BFF-FBAA-4B59-AE75-FBD365AF6499}" destId="{66DA6549-66C6-4EBD-B662-B2E2D4FB54FD}" srcOrd="1" destOrd="0" presId="urn:microsoft.com/office/officeart/2005/8/layout/cycle2"/>
    <dgm:cxn modelId="{21B2F494-3ABA-41BD-905A-A243A275E8C0}" type="presOf" srcId="{E3A6590C-D9BB-4BF1-9D5E-CBE35F4BF7F3}" destId="{F0648608-E55F-4974-97DF-E550CE85E4CA}" srcOrd="1" destOrd="0" presId="urn:microsoft.com/office/officeart/2005/8/layout/cycle2"/>
    <dgm:cxn modelId="{79E060D4-D3F0-478C-8516-F2E74434E871}" srcId="{1392C3D1-7211-48E6-B734-CB79835BA5FD}" destId="{F7419325-5909-4D68-BD96-AC15743D72D4}" srcOrd="4" destOrd="0" parTransId="{60EAEB69-EA69-4D95-B102-CAB3C89D254F}" sibTransId="{E3A6590C-D9BB-4BF1-9D5E-CBE35F4BF7F3}"/>
    <dgm:cxn modelId="{C6CD7045-359C-42FA-9F48-A12B5D05D4A7}" type="presOf" srcId="{C473FBFA-445A-4F7C-AEA5-B5D516B42CE5}" destId="{387D27B8-3F53-4365-AFAD-77FC843C893F}" srcOrd="0" destOrd="0" presId="urn:microsoft.com/office/officeart/2005/8/layout/cycle2"/>
    <dgm:cxn modelId="{AFCA6429-F5BF-4517-8169-52E58D2066A8}" type="presOf" srcId="{28A417CB-3ACC-4322-9518-5197E00023F6}" destId="{89420BDD-93AF-4437-91A1-962481F2959C}" srcOrd="1" destOrd="0" presId="urn:microsoft.com/office/officeart/2005/8/layout/cycle2"/>
    <dgm:cxn modelId="{8CC71F9D-EE1E-48AF-B51F-96708F91BDE9}" type="presOf" srcId="{38D41D5D-E75F-4262-9ABA-358E03887564}" destId="{031809E1-D27B-4EFD-9773-33118E95BC47}" srcOrd="0" destOrd="0" presId="urn:microsoft.com/office/officeart/2005/8/layout/cycle2"/>
    <dgm:cxn modelId="{40FBC5AE-1C23-4E17-9418-BF367672964D}" type="presOf" srcId="{28A417CB-3ACC-4322-9518-5197E00023F6}" destId="{7E47761D-0063-4D1B-8052-9A95E2F14873}" srcOrd="0" destOrd="0" presId="urn:microsoft.com/office/officeart/2005/8/layout/cycle2"/>
    <dgm:cxn modelId="{7B546EC6-4D29-4CA7-ADBA-F9F9A7DF7470}" type="presOf" srcId="{E3A6590C-D9BB-4BF1-9D5E-CBE35F4BF7F3}" destId="{BB823B09-5780-49AE-9743-44F9E27D094B}" srcOrd="0" destOrd="0" presId="urn:microsoft.com/office/officeart/2005/8/layout/cycle2"/>
    <dgm:cxn modelId="{887BEF83-B5B6-4B41-833F-7F9F9EFF3044}" type="presOf" srcId="{29AA5BFF-FBAA-4B59-AE75-FBD365AF6499}" destId="{C8EE87DD-040A-4310-AAB9-02D4D8E4EF2C}" srcOrd="0" destOrd="0" presId="urn:microsoft.com/office/officeart/2005/8/layout/cycle2"/>
    <dgm:cxn modelId="{690BD619-7FF5-4D05-A30B-4D69F8C641BF}" type="presOf" srcId="{1392C3D1-7211-48E6-B734-CB79835BA5FD}" destId="{EB914232-F810-400D-9EEA-E9358ED7B190}" srcOrd="0" destOrd="0" presId="urn:microsoft.com/office/officeart/2005/8/layout/cycle2"/>
    <dgm:cxn modelId="{A1B5F51D-AAE3-46CC-87B1-CBCE5F9C4F81}" type="presOf" srcId="{B80E3EC4-C749-43A4-BB2C-F529DFA6E07E}" destId="{E50FD6F1-330C-4C12-A7F1-A7A09CAB7B41}" srcOrd="1" destOrd="0" presId="urn:microsoft.com/office/officeart/2005/8/layout/cycle2"/>
    <dgm:cxn modelId="{99117E76-71D3-4558-B463-27B71A479BB4}" type="presOf" srcId="{B80E3EC4-C749-43A4-BB2C-F529DFA6E07E}" destId="{6CB059F1-9F08-4A2D-BC06-173C7DBF2E52}" srcOrd="0" destOrd="0" presId="urn:microsoft.com/office/officeart/2005/8/layout/cycle2"/>
    <dgm:cxn modelId="{143F1985-D004-46E0-9A8C-4577C426B78B}" srcId="{1392C3D1-7211-48E6-B734-CB79835BA5FD}" destId="{D9842D9B-0E61-4525-ADA1-54ED844B0F4C}" srcOrd="1" destOrd="0" parTransId="{5680E4EC-2633-4E0D-9206-55B78DC53FA2}" sibTransId="{68C5AA6D-2671-43C4-A8B6-A9AACF2BCA1D}"/>
    <dgm:cxn modelId="{BEDBA2A8-AAC2-45BA-BA8E-860C33DB57D9}" type="presOf" srcId="{F7419325-5909-4D68-BD96-AC15743D72D4}" destId="{86519EE0-3862-428F-ADB4-34C271EFCDEF}" srcOrd="0" destOrd="0" presId="urn:microsoft.com/office/officeart/2005/8/layout/cycle2"/>
    <dgm:cxn modelId="{AA13A528-833F-4BB5-BE10-37E6B8966BBD}" type="presOf" srcId="{D9842D9B-0E61-4525-ADA1-54ED844B0F4C}" destId="{F19E62EA-E2B6-4FF2-ACD4-8C27207D8C14}" srcOrd="0" destOrd="0" presId="urn:microsoft.com/office/officeart/2005/8/layout/cycle2"/>
    <dgm:cxn modelId="{3717CEAA-96B9-48F3-863D-515150156AE9}" type="presOf" srcId="{2DDB9899-1A82-40AA-8DC7-55ED85706D75}" destId="{CDA70294-6704-4E4D-8936-0E917FD41173}" srcOrd="0" destOrd="0" presId="urn:microsoft.com/office/officeart/2005/8/layout/cycle2"/>
    <dgm:cxn modelId="{92E9FA70-88D9-4F69-B852-DBCEB0B9B936}" type="presOf" srcId="{68C5AA6D-2671-43C4-A8B6-A9AACF2BCA1D}" destId="{EEC102C7-2CB8-492B-B591-8448E0708915}" srcOrd="0" destOrd="0" presId="urn:microsoft.com/office/officeart/2005/8/layout/cycle2"/>
    <dgm:cxn modelId="{64B63FC0-A6D8-431D-918D-AB9A325C07B1}" srcId="{1392C3D1-7211-48E6-B734-CB79835BA5FD}" destId="{38D41D5D-E75F-4262-9ABA-358E03887564}" srcOrd="2" destOrd="0" parTransId="{3804BB9C-19E3-4E0B-B29E-714E7F691397}" sibTransId="{29AA5BFF-FBAA-4B59-AE75-FBD365AF6499}"/>
    <dgm:cxn modelId="{FC2E8E82-20A2-455C-9500-89C22BE0BAED}" type="presParOf" srcId="{EB914232-F810-400D-9EEA-E9358ED7B190}" destId="{387D27B8-3F53-4365-AFAD-77FC843C893F}" srcOrd="0" destOrd="0" presId="urn:microsoft.com/office/officeart/2005/8/layout/cycle2"/>
    <dgm:cxn modelId="{ABE4808B-63C1-4609-91BC-15522C1CAD25}" type="presParOf" srcId="{EB914232-F810-400D-9EEA-E9358ED7B190}" destId="{7E47761D-0063-4D1B-8052-9A95E2F14873}" srcOrd="1" destOrd="0" presId="urn:microsoft.com/office/officeart/2005/8/layout/cycle2"/>
    <dgm:cxn modelId="{D465D374-CEB3-4082-92F2-847868EA81C1}" type="presParOf" srcId="{7E47761D-0063-4D1B-8052-9A95E2F14873}" destId="{89420BDD-93AF-4437-91A1-962481F2959C}" srcOrd="0" destOrd="0" presId="urn:microsoft.com/office/officeart/2005/8/layout/cycle2"/>
    <dgm:cxn modelId="{5258011C-5BC6-4B02-B44A-C1EE14F4FF33}" type="presParOf" srcId="{EB914232-F810-400D-9EEA-E9358ED7B190}" destId="{F19E62EA-E2B6-4FF2-ACD4-8C27207D8C14}" srcOrd="2" destOrd="0" presId="urn:microsoft.com/office/officeart/2005/8/layout/cycle2"/>
    <dgm:cxn modelId="{9CDA18E6-1E5B-47B1-ACFB-2B4D383C87ED}" type="presParOf" srcId="{EB914232-F810-400D-9EEA-E9358ED7B190}" destId="{EEC102C7-2CB8-492B-B591-8448E0708915}" srcOrd="3" destOrd="0" presId="urn:microsoft.com/office/officeart/2005/8/layout/cycle2"/>
    <dgm:cxn modelId="{5ADA5118-93B9-4FF4-B52F-D443C71B6D80}" type="presParOf" srcId="{EEC102C7-2CB8-492B-B591-8448E0708915}" destId="{CDC0DC1B-D2DE-4499-9A4E-D2F14F0DD198}" srcOrd="0" destOrd="0" presId="urn:microsoft.com/office/officeart/2005/8/layout/cycle2"/>
    <dgm:cxn modelId="{5794953D-C7FE-4D7E-A2B5-078A445F2483}" type="presParOf" srcId="{EB914232-F810-400D-9EEA-E9358ED7B190}" destId="{031809E1-D27B-4EFD-9773-33118E95BC47}" srcOrd="4" destOrd="0" presId="urn:microsoft.com/office/officeart/2005/8/layout/cycle2"/>
    <dgm:cxn modelId="{CA8EB677-E9C7-4BEB-82C7-EDF558946EFE}" type="presParOf" srcId="{EB914232-F810-400D-9EEA-E9358ED7B190}" destId="{C8EE87DD-040A-4310-AAB9-02D4D8E4EF2C}" srcOrd="5" destOrd="0" presId="urn:microsoft.com/office/officeart/2005/8/layout/cycle2"/>
    <dgm:cxn modelId="{AA136DB1-C6B9-4429-A79A-BE4B9F89BE1A}" type="presParOf" srcId="{C8EE87DD-040A-4310-AAB9-02D4D8E4EF2C}" destId="{66DA6549-66C6-4EBD-B662-B2E2D4FB54FD}" srcOrd="0" destOrd="0" presId="urn:microsoft.com/office/officeart/2005/8/layout/cycle2"/>
    <dgm:cxn modelId="{286C0F44-3C4A-4C33-8566-D2590B723F2A}" type="presParOf" srcId="{EB914232-F810-400D-9EEA-E9358ED7B190}" destId="{CDA70294-6704-4E4D-8936-0E917FD41173}" srcOrd="6" destOrd="0" presId="urn:microsoft.com/office/officeart/2005/8/layout/cycle2"/>
    <dgm:cxn modelId="{0B869069-D92A-4DBA-8271-6530836D17B3}" type="presParOf" srcId="{EB914232-F810-400D-9EEA-E9358ED7B190}" destId="{6CB059F1-9F08-4A2D-BC06-173C7DBF2E52}" srcOrd="7" destOrd="0" presId="urn:microsoft.com/office/officeart/2005/8/layout/cycle2"/>
    <dgm:cxn modelId="{F60492FE-005D-45B6-8980-3CD80ABDFB03}" type="presParOf" srcId="{6CB059F1-9F08-4A2D-BC06-173C7DBF2E52}" destId="{E50FD6F1-330C-4C12-A7F1-A7A09CAB7B41}" srcOrd="0" destOrd="0" presId="urn:microsoft.com/office/officeart/2005/8/layout/cycle2"/>
    <dgm:cxn modelId="{3606A6F9-F94A-41D3-81A1-F43CFBD861A4}" type="presParOf" srcId="{EB914232-F810-400D-9EEA-E9358ED7B190}" destId="{86519EE0-3862-428F-ADB4-34C271EFCDEF}" srcOrd="8" destOrd="0" presId="urn:microsoft.com/office/officeart/2005/8/layout/cycle2"/>
    <dgm:cxn modelId="{CBE30866-D737-4DA0-8A6C-B9BF16C24F55}" type="presParOf" srcId="{EB914232-F810-400D-9EEA-E9358ED7B190}" destId="{BB823B09-5780-49AE-9743-44F9E27D094B}" srcOrd="9" destOrd="0" presId="urn:microsoft.com/office/officeart/2005/8/layout/cycle2"/>
    <dgm:cxn modelId="{57A26E93-60AB-428A-B3A3-25182EA6F16D}" type="presParOf" srcId="{BB823B09-5780-49AE-9743-44F9E27D094B}" destId="{F0648608-E55F-4974-97DF-E550CE85E4CA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2C970E-6A77-4A67-9AE9-8BCC0C3D7522}">
      <dsp:nvSpPr>
        <dsp:cNvPr id="0" name=""/>
        <dsp:cNvSpPr/>
      </dsp:nvSpPr>
      <dsp:spPr>
        <a:xfrm>
          <a:off x="799152" y="323467"/>
          <a:ext cx="657607" cy="6576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</a:t>
          </a:r>
          <a:endParaRPr lang="cs-CZ" sz="2800" kern="1200" dirty="0"/>
        </a:p>
      </dsp:txBody>
      <dsp:txXfrm>
        <a:off x="799152" y="323467"/>
        <a:ext cx="657607" cy="657607"/>
      </dsp:txXfrm>
    </dsp:sp>
    <dsp:sp modelId="{2E231F58-AAEC-463E-B1F9-C35338B828FC}">
      <dsp:nvSpPr>
        <dsp:cNvPr id="0" name=""/>
        <dsp:cNvSpPr/>
      </dsp:nvSpPr>
      <dsp:spPr>
        <a:xfrm rot="2160000">
          <a:off x="1435978" y="828599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435978" y="828599"/>
        <a:ext cx="174822" cy="221942"/>
      </dsp:txXfrm>
    </dsp:sp>
    <dsp:sp modelId="{E0B8AF79-407B-43AB-9BF7-5D2E1A0B516A}">
      <dsp:nvSpPr>
        <dsp:cNvPr id="0" name=""/>
        <dsp:cNvSpPr/>
      </dsp:nvSpPr>
      <dsp:spPr>
        <a:xfrm>
          <a:off x="1598024" y="903882"/>
          <a:ext cx="657607" cy="657607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r</a:t>
          </a:r>
          <a:endParaRPr lang="cs-CZ" sz="2800" kern="1200" dirty="0"/>
        </a:p>
      </dsp:txBody>
      <dsp:txXfrm>
        <a:off x="1598024" y="903882"/>
        <a:ext cx="657607" cy="657607"/>
      </dsp:txXfrm>
    </dsp:sp>
    <dsp:sp modelId="{3EC0948D-2C37-46ED-A842-2B96EE4BB078}">
      <dsp:nvSpPr>
        <dsp:cNvPr id="0" name=""/>
        <dsp:cNvSpPr/>
      </dsp:nvSpPr>
      <dsp:spPr>
        <a:xfrm rot="6480000">
          <a:off x="1688374" y="1586574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1688374" y="1586574"/>
        <a:ext cx="174822" cy="221942"/>
      </dsp:txXfrm>
    </dsp:sp>
    <dsp:sp modelId="{F6064199-C576-4B4D-80CE-73432A3A0B53}">
      <dsp:nvSpPr>
        <dsp:cNvPr id="0" name=""/>
        <dsp:cNvSpPr/>
      </dsp:nvSpPr>
      <dsp:spPr>
        <a:xfrm>
          <a:off x="1292882" y="1843012"/>
          <a:ext cx="657607" cy="657607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</a:t>
          </a:r>
          <a:endParaRPr lang="cs-CZ" sz="2800" kern="1200" dirty="0"/>
        </a:p>
      </dsp:txBody>
      <dsp:txXfrm>
        <a:off x="1292882" y="1843012"/>
        <a:ext cx="657607" cy="657607"/>
      </dsp:txXfrm>
    </dsp:sp>
    <dsp:sp modelId="{02CE1CED-AAFA-44AB-9016-512E53F83985}">
      <dsp:nvSpPr>
        <dsp:cNvPr id="0" name=""/>
        <dsp:cNvSpPr/>
      </dsp:nvSpPr>
      <dsp:spPr>
        <a:xfrm rot="10800000">
          <a:off x="1045492" y="206084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045492" y="2060845"/>
        <a:ext cx="174822" cy="221942"/>
      </dsp:txXfrm>
    </dsp:sp>
    <dsp:sp modelId="{45F7028B-04D0-43BD-A259-94C78EF908D6}">
      <dsp:nvSpPr>
        <dsp:cNvPr id="0" name=""/>
        <dsp:cNvSpPr/>
      </dsp:nvSpPr>
      <dsp:spPr>
        <a:xfrm>
          <a:off x="305422" y="1843012"/>
          <a:ext cx="657607" cy="657607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</a:t>
          </a:r>
          <a:endParaRPr lang="cs-CZ" sz="2800" kern="1200" dirty="0"/>
        </a:p>
      </dsp:txBody>
      <dsp:txXfrm>
        <a:off x="305422" y="1843012"/>
        <a:ext cx="657607" cy="657607"/>
      </dsp:txXfrm>
    </dsp:sp>
    <dsp:sp modelId="{1A227893-8639-46E0-AD81-BA0BA69F06C7}">
      <dsp:nvSpPr>
        <dsp:cNvPr id="0" name=""/>
        <dsp:cNvSpPr/>
      </dsp:nvSpPr>
      <dsp:spPr>
        <a:xfrm rot="15120000">
          <a:off x="395772" y="159598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395772" y="1595985"/>
        <a:ext cx="174822" cy="221942"/>
      </dsp:txXfrm>
    </dsp:sp>
    <dsp:sp modelId="{3C350580-952F-4DB9-A7B5-C0EEC3C4DEF3}">
      <dsp:nvSpPr>
        <dsp:cNvPr id="0" name=""/>
        <dsp:cNvSpPr/>
      </dsp:nvSpPr>
      <dsp:spPr>
        <a:xfrm>
          <a:off x="280" y="903882"/>
          <a:ext cx="657607" cy="65760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280" y="903882"/>
        <a:ext cx="657607" cy="657607"/>
      </dsp:txXfrm>
    </dsp:sp>
    <dsp:sp modelId="{D955CED0-6A8D-497B-844A-922FC5DFAF34}">
      <dsp:nvSpPr>
        <dsp:cNvPr id="0" name=""/>
        <dsp:cNvSpPr/>
      </dsp:nvSpPr>
      <dsp:spPr>
        <a:xfrm rot="19440000">
          <a:off x="637106" y="83441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637106" y="834415"/>
        <a:ext cx="174822" cy="2219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49425-BBBD-48F9-97D4-C7107AA8B2A3}">
      <dsp:nvSpPr>
        <dsp:cNvPr id="0" name=""/>
        <dsp:cNvSpPr/>
      </dsp:nvSpPr>
      <dsp:spPr>
        <a:xfrm>
          <a:off x="873694" y="431"/>
          <a:ext cx="628874" cy="62887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j</a:t>
          </a:r>
          <a:endParaRPr lang="cs-CZ" sz="2600" kern="1200" dirty="0"/>
        </a:p>
      </dsp:txBody>
      <dsp:txXfrm>
        <a:off x="873694" y="431"/>
        <a:ext cx="628874" cy="628874"/>
      </dsp:txXfrm>
    </dsp:sp>
    <dsp:sp modelId="{4811222A-EC8D-4FF3-A963-F3CFF3AF9ECF}">
      <dsp:nvSpPr>
        <dsp:cNvPr id="0" name=""/>
        <dsp:cNvSpPr/>
      </dsp:nvSpPr>
      <dsp:spPr>
        <a:xfrm rot="1800000">
          <a:off x="1509491" y="442690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800000">
        <a:off x="1509491" y="442690"/>
        <a:ext cx="167690" cy="212245"/>
      </dsp:txXfrm>
    </dsp:sp>
    <dsp:sp modelId="{5B0F7997-CBCE-49AC-AB74-9F1D6437C15E}">
      <dsp:nvSpPr>
        <dsp:cNvPr id="0" name=""/>
        <dsp:cNvSpPr/>
      </dsp:nvSpPr>
      <dsp:spPr>
        <a:xfrm>
          <a:off x="1692323" y="473067"/>
          <a:ext cx="628874" cy="628874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1692323" y="473067"/>
        <a:ext cx="628874" cy="628874"/>
      </dsp:txXfrm>
    </dsp:sp>
    <dsp:sp modelId="{F367F079-26CD-494E-844B-6A351D071EC7}">
      <dsp:nvSpPr>
        <dsp:cNvPr id="0" name=""/>
        <dsp:cNvSpPr/>
      </dsp:nvSpPr>
      <dsp:spPr>
        <a:xfrm rot="5400000">
          <a:off x="1922915" y="1149271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5400000">
        <a:off x="1922915" y="1149271"/>
        <a:ext cx="167690" cy="212245"/>
      </dsp:txXfrm>
    </dsp:sp>
    <dsp:sp modelId="{95EC0A35-12B4-4ED4-8AB7-0819F405E7FC}">
      <dsp:nvSpPr>
        <dsp:cNvPr id="0" name=""/>
        <dsp:cNvSpPr/>
      </dsp:nvSpPr>
      <dsp:spPr>
        <a:xfrm>
          <a:off x="1692323" y="1418338"/>
          <a:ext cx="628874" cy="628874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b</a:t>
          </a:r>
          <a:endParaRPr lang="cs-CZ" sz="2600" kern="1200" dirty="0"/>
        </a:p>
      </dsp:txBody>
      <dsp:txXfrm>
        <a:off x="1692323" y="1418338"/>
        <a:ext cx="628874" cy="628874"/>
      </dsp:txXfrm>
    </dsp:sp>
    <dsp:sp modelId="{D6D15A2A-E4BC-40AD-A13F-46E651B466F0}">
      <dsp:nvSpPr>
        <dsp:cNvPr id="0" name=""/>
        <dsp:cNvSpPr/>
      </dsp:nvSpPr>
      <dsp:spPr>
        <a:xfrm rot="9000000">
          <a:off x="1517711" y="1860597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9000000">
        <a:off x="1517711" y="1860597"/>
        <a:ext cx="167690" cy="212245"/>
      </dsp:txXfrm>
    </dsp:sp>
    <dsp:sp modelId="{96D01DEA-8416-4391-962D-55E0FB0B8A5B}">
      <dsp:nvSpPr>
        <dsp:cNvPr id="0" name=""/>
        <dsp:cNvSpPr/>
      </dsp:nvSpPr>
      <dsp:spPr>
        <a:xfrm>
          <a:off x="873694" y="1890974"/>
          <a:ext cx="628874" cy="628874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</a:t>
          </a:r>
          <a:endParaRPr lang="cs-CZ" sz="2600" kern="1200" dirty="0"/>
        </a:p>
      </dsp:txBody>
      <dsp:txXfrm>
        <a:off x="873694" y="1890974"/>
        <a:ext cx="628874" cy="628874"/>
      </dsp:txXfrm>
    </dsp:sp>
    <dsp:sp modelId="{115B0CB6-F14B-4F29-90B6-7341A8E56820}">
      <dsp:nvSpPr>
        <dsp:cNvPr id="0" name=""/>
        <dsp:cNvSpPr/>
      </dsp:nvSpPr>
      <dsp:spPr>
        <a:xfrm rot="12600000">
          <a:off x="699082" y="1865343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2600000">
        <a:off x="699082" y="1865343"/>
        <a:ext cx="167690" cy="212245"/>
      </dsp:txXfrm>
    </dsp:sp>
    <dsp:sp modelId="{9DBC153D-8CE2-4799-9086-5CF87140302C}">
      <dsp:nvSpPr>
        <dsp:cNvPr id="0" name=""/>
        <dsp:cNvSpPr/>
      </dsp:nvSpPr>
      <dsp:spPr>
        <a:xfrm>
          <a:off x="55065" y="1418338"/>
          <a:ext cx="628874" cy="628874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o</a:t>
          </a:r>
          <a:endParaRPr lang="cs-CZ" sz="2600" kern="1200" dirty="0"/>
        </a:p>
      </dsp:txBody>
      <dsp:txXfrm>
        <a:off x="55065" y="1418338"/>
        <a:ext cx="628874" cy="628874"/>
      </dsp:txXfrm>
    </dsp:sp>
    <dsp:sp modelId="{1E7F4F62-AA8A-4C99-96FB-CB8CEFA26363}">
      <dsp:nvSpPr>
        <dsp:cNvPr id="0" name=""/>
        <dsp:cNvSpPr/>
      </dsp:nvSpPr>
      <dsp:spPr>
        <a:xfrm rot="16200000">
          <a:off x="285657" y="1158763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200000">
        <a:off x="285657" y="1158763"/>
        <a:ext cx="167690" cy="212245"/>
      </dsp:txXfrm>
    </dsp:sp>
    <dsp:sp modelId="{424BCA34-9F0B-4339-9368-80751D6B40C6}">
      <dsp:nvSpPr>
        <dsp:cNvPr id="0" name=""/>
        <dsp:cNvSpPr/>
      </dsp:nvSpPr>
      <dsp:spPr>
        <a:xfrm>
          <a:off x="55065" y="473067"/>
          <a:ext cx="628874" cy="628874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ň</a:t>
          </a:r>
          <a:endParaRPr lang="cs-CZ" sz="2600" kern="1200" dirty="0"/>
        </a:p>
      </dsp:txBody>
      <dsp:txXfrm>
        <a:off x="55065" y="473067"/>
        <a:ext cx="628874" cy="628874"/>
      </dsp:txXfrm>
    </dsp:sp>
    <dsp:sp modelId="{2EF1C89D-C4DC-4432-9DB0-61087C3CBAFE}">
      <dsp:nvSpPr>
        <dsp:cNvPr id="0" name=""/>
        <dsp:cNvSpPr/>
      </dsp:nvSpPr>
      <dsp:spPr>
        <a:xfrm rot="19800000">
          <a:off x="690862" y="447436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800000">
        <a:off x="690862" y="447436"/>
        <a:ext cx="167690" cy="2122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011E0C-183D-41A7-AF23-03FC362FABF6}">
      <dsp:nvSpPr>
        <dsp:cNvPr id="0" name=""/>
        <dsp:cNvSpPr/>
      </dsp:nvSpPr>
      <dsp:spPr>
        <a:xfrm>
          <a:off x="748135" y="104929"/>
          <a:ext cx="615625" cy="6156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</a:t>
          </a:r>
          <a:endParaRPr lang="cs-CZ" sz="2600" kern="1200" dirty="0"/>
        </a:p>
      </dsp:txBody>
      <dsp:txXfrm>
        <a:off x="748135" y="104929"/>
        <a:ext cx="615625" cy="615625"/>
      </dsp:txXfrm>
    </dsp:sp>
    <dsp:sp modelId="{11AF17AD-1993-48AF-BB54-7B6967F9FA9F}">
      <dsp:nvSpPr>
        <dsp:cNvPr id="0" name=""/>
        <dsp:cNvSpPr/>
      </dsp:nvSpPr>
      <dsp:spPr>
        <a:xfrm rot="2287606">
          <a:off x="1328861" y="577981"/>
          <a:ext cx="139969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2287606">
        <a:off x="1328861" y="577981"/>
        <a:ext cx="139969" cy="207773"/>
      </dsp:txXfrm>
    </dsp:sp>
    <dsp:sp modelId="{E6AF167D-CD97-42A6-953D-4D7C1E2191AC}">
      <dsp:nvSpPr>
        <dsp:cNvPr id="0" name=""/>
        <dsp:cNvSpPr/>
      </dsp:nvSpPr>
      <dsp:spPr>
        <a:xfrm>
          <a:off x="1440162" y="648071"/>
          <a:ext cx="615625" cy="6156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ě</a:t>
          </a:r>
          <a:endParaRPr lang="cs-CZ" sz="2600" kern="1200" dirty="0"/>
        </a:p>
      </dsp:txBody>
      <dsp:txXfrm>
        <a:off x="1440162" y="648071"/>
        <a:ext cx="615625" cy="615625"/>
      </dsp:txXfrm>
    </dsp:sp>
    <dsp:sp modelId="{9DAA53C1-B747-4018-93DC-AE75EBBA20C6}">
      <dsp:nvSpPr>
        <dsp:cNvPr id="0" name=""/>
        <dsp:cNvSpPr/>
      </dsp:nvSpPr>
      <dsp:spPr>
        <a:xfrm rot="6278751">
          <a:off x="1556454" y="1287439"/>
          <a:ext cx="15545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6278751">
        <a:off x="1556454" y="1287439"/>
        <a:ext cx="155451" cy="207773"/>
      </dsp:txXfrm>
    </dsp:sp>
    <dsp:sp modelId="{AC50F457-949E-43DA-810D-97733ABD0199}">
      <dsp:nvSpPr>
        <dsp:cNvPr id="0" name=""/>
        <dsp:cNvSpPr/>
      </dsp:nvSpPr>
      <dsp:spPr>
        <a:xfrm>
          <a:off x="1210345" y="1527468"/>
          <a:ext cx="615625" cy="6156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</a:t>
          </a:r>
          <a:endParaRPr lang="cs-CZ" sz="2600" kern="1200" dirty="0"/>
        </a:p>
      </dsp:txBody>
      <dsp:txXfrm>
        <a:off x="1210345" y="1527468"/>
        <a:ext cx="615625" cy="615625"/>
      </dsp:txXfrm>
    </dsp:sp>
    <dsp:sp modelId="{B999A9B2-1A85-4A3C-80DC-274BAFBB524D}">
      <dsp:nvSpPr>
        <dsp:cNvPr id="0" name=""/>
        <dsp:cNvSpPr/>
      </dsp:nvSpPr>
      <dsp:spPr>
        <a:xfrm rot="10800000">
          <a:off x="978749" y="1731394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978749" y="1731394"/>
        <a:ext cx="163661" cy="207773"/>
      </dsp:txXfrm>
    </dsp:sp>
    <dsp:sp modelId="{8D07F6DE-B6F3-4395-B299-F9AC0DDBCF55}">
      <dsp:nvSpPr>
        <dsp:cNvPr id="0" name=""/>
        <dsp:cNvSpPr/>
      </dsp:nvSpPr>
      <dsp:spPr>
        <a:xfrm>
          <a:off x="285924" y="1527468"/>
          <a:ext cx="615625" cy="6156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e</a:t>
          </a:r>
          <a:endParaRPr lang="cs-CZ" sz="2600" kern="1200" dirty="0"/>
        </a:p>
      </dsp:txBody>
      <dsp:txXfrm>
        <a:off x="285924" y="1527468"/>
        <a:ext cx="615625" cy="615625"/>
      </dsp:txXfrm>
    </dsp:sp>
    <dsp:sp modelId="{6F4414C7-8B3D-4638-BF49-D80937A6314F}">
      <dsp:nvSpPr>
        <dsp:cNvPr id="0" name=""/>
        <dsp:cNvSpPr/>
      </dsp:nvSpPr>
      <dsp:spPr>
        <a:xfrm rot="15120000">
          <a:off x="370506" y="1296210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5120000">
        <a:off x="370506" y="1296210"/>
        <a:ext cx="163661" cy="207773"/>
      </dsp:txXfrm>
    </dsp:sp>
    <dsp:sp modelId="{F2073AE3-BE42-41EA-9A7D-D2794637CE1E}">
      <dsp:nvSpPr>
        <dsp:cNvPr id="0" name=""/>
        <dsp:cNvSpPr/>
      </dsp:nvSpPr>
      <dsp:spPr>
        <a:xfrm>
          <a:off x="262" y="648291"/>
          <a:ext cx="615625" cy="6156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</a:t>
          </a:r>
          <a:endParaRPr lang="cs-CZ" sz="2600" kern="1200" dirty="0"/>
        </a:p>
      </dsp:txBody>
      <dsp:txXfrm>
        <a:off x="262" y="648291"/>
        <a:ext cx="615625" cy="615625"/>
      </dsp:txXfrm>
    </dsp:sp>
    <dsp:sp modelId="{7BDE3D55-4F3B-49B3-B0A0-0B09FF35E92A}">
      <dsp:nvSpPr>
        <dsp:cNvPr id="0" name=""/>
        <dsp:cNvSpPr/>
      </dsp:nvSpPr>
      <dsp:spPr>
        <a:xfrm rot="19440000">
          <a:off x="596433" y="583259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9440000">
        <a:off x="596433" y="583259"/>
        <a:ext cx="163661" cy="20777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7D27B8-3F53-4365-AFAD-77FC843C893F}">
      <dsp:nvSpPr>
        <dsp:cNvPr id="0" name=""/>
        <dsp:cNvSpPr/>
      </dsp:nvSpPr>
      <dsp:spPr>
        <a:xfrm>
          <a:off x="799152" y="36021"/>
          <a:ext cx="657607" cy="6576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</a:t>
          </a:r>
          <a:endParaRPr lang="cs-CZ" sz="2800" kern="1200" dirty="0"/>
        </a:p>
      </dsp:txBody>
      <dsp:txXfrm>
        <a:off x="799152" y="36021"/>
        <a:ext cx="657607" cy="657607"/>
      </dsp:txXfrm>
    </dsp:sp>
    <dsp:sp modelId="{7E47761D-0063-4D1B-8052-9A95E2F14873}">
      <dsp:nvSpPr>
        <dsp:cNvPr id="0" name=""/>
        <dsp:cNvSpPr/>
      </dsp:nvSpPr>
      <dsp:spPr>
        <a:xfrm rot="2160000">
          <a:off x="1435881" y="540935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435881" y="540935"/>
        <a:ext cx="174418" cy="221942"/>
      </dsp:txXfrm>
    </dsp:sp>
    <dsp:sp modelId="{F19E62EA-E2B6-4FF2-ACD4-8C27207D8C14}">
      <dsp:nvSpPr>
        <dsp:cNvPr id="0" name=""/>
        <dsp:cNvSpPr/>
      </dsp:nvSpPr>
      <dsp:spPr>
        <a:xfrm>
          <a:off x="1597408" y="615988"/>
          <a:ext cx="657607" cy="657607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á</a:t>
          </a:r>
          <a:endParaRPr lang="cs-CZ" sz="2800" kern="1200" dirty="0"/>
        </a:p>
      </dsp:txBody>
      <dsp:txXfrm>
        <a:off x="1597408" y="615988"/>
        <a:ext cx="657607" cy="657607"/>
      </dsp:txXfrm>
    </dsp:sp>
    <dsp:sp modelId="{EEC102C7-2CB8-492B-B591-8448E0708915}">
      <dsp:nvSpPr>
        <dsp:cNvPr id="0" name=""/>
        <dsp:cNvSpPr/>
      </dsp:nvSpPr>
      <dsp:spPr>
        <a:xfrm rot="6480000">
          <a:off x="1688074" y="129832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1688074" y="1298329"/>
        <a:ext cx="174418" cy="221942"/>
      </dsp:txXfrm>
    </dsp:sp>
    <dsp:sp modelId="{031809E1-D27B-4EFD-9773-33118E95BC47}">
      <dsp:nvSpPr>
        <dsp:cNvPr id="0" name=""/>
        <dsp:cNvSpPr/>
      </dsp:nvSpPr>
      <dsp:spPr>
        <a:xfrm>
          <a:off x="1292501" y="1554395"/>
          <a:ext cx="657607" cy="657607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n</a:t>
          </a:r>
          <a:endParaRPr lang="cs-CZ" sz="2800" kern="1200" dirty="0"/>
        </a:p>
      </dsp:txBody>
      <dsp:txXfrm>
        <a:off x="1292501" y="1554395"/>
        <a:ext cx="657607" cy="657607"/>
      </dsp:txXfrm>
    </dsp:sp>
    <dsp:sp modelId="{C8EE87DD-040A-4310-AAB9-02D4D8E4EF2C}">
      <dsp:nvSpPr>
        <dsp:cNvPr id="0" name=""/>
        <dsp:cNvSpPr/>
      </dsp:nvSpPr>
      <dsp:spPr>
        <a:xfrm rot="10800000">
          <a:off x="1045683" y="1772227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045683" y="1772227"/>
        <a:ext cx="174418" cy="221942"/>
      </dsp:txXfrm>
    </dsp:sp>
    <dsp:sp modelId="{CDA70294-6704-4E4D-8936-0E917FD41173}">
      <dsp:nvSpPr>
        <dsp:cNvPr id="0" name=""/>
        <dsp:cNvSpPr/>
      </dsp:nvSpPr>
      <dsp:spPr>
        <a:xfrm>
          <a:off x="305802" y="1554395"/>
          <a:ext cx="657607" cy="657607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</a:t>
          </a:r>
          <a:endParaRPr lang="cs-CZ" sz="2800" kern="1200" dirty="0"/>
        </a:p>
      </dsp:txBody>
      <dsp:txXfrm>
        <a:off x="305802" y="1554395"/>
        <a:ext cx="657607" cy="657607"/>
      </dsp:txXfrm>
    </dsp:sp>
    <dsp:sp modelId="{6CB059F1-9F08-4A2D-BC06-173C7DBF2E52}">
      <dsp:nvSpPr>
        <dsp:cNvPr id="0" name=""/>
        <dsp:cNvSpPr/>
      </dsp:nvSpPr>
      <dsp:spPr>
        <a:xfrm rot="15120000">
          <a:off x="396469" y="130771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396469" y="1307719"/>
        <a:ext cx="174418" cy="221942"/>
      </dsp:txXfrm>
    </dsp:sp>
    <dsp:sp modelId="{86519EE0-3862-428F-ADB4-34C271EFCDEF}">
      <dsp:nvSpPr>
        <dsp:cNvPr id="0" name=""/>
        <dsp:cNvSpPr/>
      </dsp:nvSpPr>
      <dsp:spPr>
        <a:xfrm>
          <a:off x="896" y="615988"/>
          <a:ext cx="657607" cy="657607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896" y="615988"/>
        <a:ext cx="657607" cy="657607"/>
      </dsp:txXfrm>
    </dsp:sp>
    <dsp:sp modelId="{BB823B09-5780-49AE-9743-44F9E27D094B}">
      <dsp:nvSpPr>
        <dsp:cNvPr id="0" name=""/>
        <dsp:cNvSpPr/>
      </dsp:nvSpPr>
      <dsp:spPr>
        <a:xfrm rot="19440000">
          <a:off x="637624" y="54673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637624" y="546739"/>
        <a:ext cx="174418" cy="2219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2C970E-6A77-4A67-9AE9-8BCC0C3D7522}">
      <dsp:nvSpPr>
        <dsp:cNvPr id="0" name=""/>
        <dsp:cNvSpPr/>
      </dsp:nvSpPr>
      <dsp:spPr>
        <a:xfrm>
          <a:off x="799152" y="323467"/>
          <a:ext cx="657607" cy="6576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m</a:t>
          </a:r>
          <a:endParaRPr lang="cs-CZ" sz="2800" kern="1200" dirty="0"/>
        </a:p>
      </dsp:txBody>
      <dsp:txXfrm>
        <a:off x="799152" y="323467"/>
        <a:ext cx="657607" cy="657607"/>
      </dsp:txXfrm>
    </dsp:sp>
    <dsp:sp modelId="{2E231F58-AAEC-463E-B1F9-C35338B828FC}">
      <dsp:nvSpPr>
        <dsp:cNvPr id="0" name=""/>
        <dsp:cNvSpPr/>
      </dsp:nvSpPr>
      <dsp:spPr>
        <a:xfrm rot="2160000">
          <a:off x="1435978" y="828599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435978" y="828599"/>
        <a:ext cx="174822" cy="221942"/>
      </dsp:txXfrm>
    </dsp:sp>
    <dsp:sp modelId="{E0B8AF79-407B-43AB-9BF7-5D2E1A0B516A}">
      <dsp:nvSpPr>
        <dsp:cNvPr id="0" name=""/>
        <dsp:cNvSpPr/>
      </dsp:nvSpPr>
      <dsp:spPr>
        <a:xfrm>
          <a:off x="1598024" y="903882"/>
          <a:ext cx="657607" cy="657607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r</a:t>
          </a:r>
          <a:endParaRPr lang="cs-CZ" sz="2800" kern="1200" dirty="0"/>
        </a:p>
      </dsp:txBody>
      <dsp:txXfrm>
        <a:off x="1598024" y="903882"/>
        <a:ext cx="657607" cy="657607"/>
      </dsp:txXfrm>
    </dsp:sp>
    <dsp:sp modelId="{3EC0948D-2C37-46ED-A842-2B96EE4BB078}">
      <dsp:nvSpPr>
        <dsp:cNvPr id="0" name=""/>
        <dsp:cNvSpPr/>
      </dsp:nvSpPr>
      <dsp:spPr>
        <a:xfrm rot="6480000">
          <a:off x="1688374" y="1586574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1688374" y="1586574"/>
        <a:ext cx="174822" cy="221942"/>
      </dsp:txXfrm>
    </dsp:sp>
    <dsp:sp modelId="{F6064199-C576-4B4D-80CE-73432A3A0B53}">
      <dsp:nvSpPr>
        <dsp:cNvPr id="0" name=""/>
        <dsp:cNvSpPr/>
      </dsp:nvSpPr>
      <dsp:spPr>
        <a:xfrm>
          <a:off x="1292882" y="1843012"/>
          <a:ext cx="657607" cy="657607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</a:t>
          </a:r>
          <a:endParaRPr lang="cs-CZ" sz="2800" kern="1200" dirty="0"/>
        </a:p>
      </dsp:txBody>
      <dsp:txXfrm>
        <a:off x="1292882" y="1843012"/>
        <a:ext cx="657607" cy="657607"/>
      </dsp:txXfrm>
    </dsp:sp>
    <dsp:sp modelId="{02CE1CED-AAFA-44AB-9016-512E53F83985}">
      <dsp:nvSpPr>
        <dsp:cNvPr id="0" name=""/>
        <dsp:cNvSpPr/>
      </dsp:nvSpPr>
      <dsp:spPr>
        <a:xfrm rot="10800000">
          <a:off x="1045492" y="206084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045492" y="2060845"/>
        <a:ext cx="174822" cy="221942"/>
      </dsp:txXfrm>
    </dsp:sp>
    <dsp:sp modelId="{45F7028B-04D0-43BD-A259-94C78EF908D6}">
      <dsp:nvSpPr>
        <dsp:cNvPr id="0" name=""/>
        <dsp:cNvSpPr/>
      </dsp:nvSpPr>
      <dsp:spPr>
        <a:xfrm>
          <a:off x="305422" y="1843012"/>
          <a:ext cx="657607" cy="657607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</a:t>
          </a:r>
          <a:endParaRPr lang="cs-CZ" sz="2800" kern="1200" dirty="0"/>
        </a:p>
      </dsp:txBody>
      <dsp:txXfrm>
        <a:off x="305422" y="1843012"/>
        <a:ext cx="657607" cy="657607"/>
      </dsp:txXfrm>
    </dsp:sp>
    <dsp:sp modelId="{1A227893-8639-46E0-AD81-BA0BA69F06C7}">
      <dsp:nvSpPr>
        <dsp:cNvPr id="0" name=""/>
        <dsp:cNvSpPr/>
      </dsp:nvSpPr>
      <dsp:spPr>
        <a:xfrm rot="15120000">
          <a:off x="395772" y="159598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395772" y="1595985"/>
        <a:ext cx="174822" cy="221942"/>
      </dsp:txXfrm>
    </dsp:sp>
    <dsp:sp modelId="{3C350580-952F-4DB9-A7B5-C0EEC3C4DEF3}">
      <dsp:nvSpPr>
        <dsp:cNvPr id="0" name=""/>
        <dsp:cNvSpPr/>
      </dsp:nvSpPr>
      <dsp:spPr>
        <a:xfrm>
          <a:off x="280" y="903882"/>
          <a:ext cx="657607" cy="65760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280" y="903882"/>
        <a:ext cx="657607" cy="657607"/>
      </dsp:txXfrm>
    </dsp:sp>
    <dsp:sp modelId="{D955CED0-6A8D-497B-844A-922FC5DFAF34}">
      <dsp:nvSpPr>
        <dsp:cNvPr id="0" name=""/>
        <dsp:cNvSpPr/>
      </dsp:nvSpPr>
      <dsp:spPr>
        <a:xfrm rot="19440000">
          <a:off x="637106" y="834415"/>
          <a:ext cx="174822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637106" y="834415"/>
        <a:ext cx="174822" cy="22194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49425-BBBD-48F9-97D4-C7107AA8B2A3}">
      <dsp:nvSpPr>
        <dsp:cNvPr id="0" name=""/>
        <dsp:cNvSpPr/>
      </dsp:nvSpPr>
      <dsp:spPr>
        <a:xfrm>
          <a:off x="873694" y="431"/>
          <a:ext cx="628874" cy="62887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j</a:t>
          </a:r>
          <a:endParaRPr lang="cs-CZ" sz="2600" kern="1200" dirty="0"/>
        </a:p>
      </dsp:txBody>
      <dsp:txXfrm>
        <a:off x="873694" y="431"/>
        <a:ext cx="628874" cy="628874"/>
      </dsp:txXfrm>
    </dsp:sp>
    <dsp:sp modelId="{4811222A-EC8D-4FF3-A963-F3CFF3AF9ECF}">
      <dsp:nvSpPr>
        <dsp:cNvPr id="0" name=""/>
        <dsp:cNvSpPr/>
      </dsp:nvSpPr>
      <dsp:spPr>
        <a:xfrm rot="1800000">
          <a:off x="1509491" y="442690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800000">
        <a:off x="1509491" y="442690"/>
        <a:ext cx="167690" cy="212245"/>
      </dsp:txXfrm>
    </dsp:sp>
    <dsp:sp modelId="{5B0F7997-CBCE-49AC-AB74-9F1D6437C15E}">
      <dsp:nvSpPr>
        <dsp:cNvPr id="0" name=""/>
        <dsp:cNvSpPr/>
      </dsp:nvSpPr>
      <dsp:spPr>
        <a:xfrm>
          <a:off x="1692323" y="473067"/>
          <a:ext cx="628874" cy="628874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1692323" y="473067"/>
        <a:ext cx="628874" cy="628874"/>
      </dsp:txXfrm>
    </dsp:sp>
    <dsp:sp modelId="{F367F079-26CD-494E-844B-6A351D071EC7}">
      <dsp:nvSpPr>
        <dsp:cNvPr id="0" name=""/>
        <dsp:cNvSpPr/>
      </dsp:nvSpPr>
      <dsp:spPr>
        <a:xfrm rot="5400000">
          <a:off x="1922915" y="1149271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5400000">
        <a:off x="1922915" y="1149271"/>
        <a:ext cx="167690" cy="212245"/>
      </dsp:txXfrm>
    </dsp:sp>
    <dsp:sp modelId="{95EC0A35-12B4-4ED4-8AB7-0819F405E7FC}">
      <dsp:nvSpPr>
        <dsp:cNvPr id="0" name=""/>
        <dsp:cNvSpPr/>
      </dsp:nvSpPr>
      <dsp:spPr>
        <a:xfrm>
          <a:off x="1692323" y="1418338"/>
          <a:ext cx="628874" cy="628874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b</a:t>
          </a:r>
          <a:endParaRPr lang="cs-CZ" sz="2600" kern="1200" dirty="0"/>
        </a:p>
      </dsp:txBody>
      <dsp:txXfrm>
        <a:off x="1692323" y="1418338"/>
        <a:ext cx="628874" cy="628874"/>
      </dsp:txXfrm>
    </dsp:sp>
    <dsp:sp modelId="{D6D15A2A-E4BC-40AD-A13F-46E651B466F0}">
      <dsp:nvSpPr>
        <dsp:cNvPr id="0" name=""/>
        <dsp:cNvSpPr/>
      </dsp:nvSpPr>
      <dsp:spPr>
        <a:xfrm rot="9000000">
          <a:off x="1517711" y="1860597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9000000">
        <a:off x="1517711" y="1860597"/>
        <a:ext cx="167690" cy="212245"/>
      </dsp:txXfrm>
    </dsp:sp>
    <dsp:sp modelId="{96D01DEA-8416-4391-962D-55E0FB0B8A5B}">
      <dsp:nvSpPr>
        <dsp:cNvPr id="0" name=""/>
        <dsp:cNvSpPr/>
      </dsp:nvSpPr>
      <dsp:spPr>
        <a:xfrm>
          <a:off x="873694" y="1890974"/>
          <a:ext cx="628874" cy="628874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</a:t>
          </a:r>
          <a:endParaRPr lang="cs-CZ" sz="2600" kern="1200" dirty="0"/>
        </a:p>
      </dsp:txBody>
      <dsp:txXfrm>
        <a:off x="873694" y="1890974"/>
        <a:ext cx="628874" cy="628874"/>
      </dsp:txXfrm>
    </dsp:sp>
    <dsp:sp modelId="{115B0CB6-F14B-4F29-90B6-7341A8E56820}">
      <dsp:nvSpPr>
        <dsp:cNvPr id="0" name=""/>
        <dsp:cNvSpPr/>
      </dsp:nvSpPr>
      <dsp:spPr>
        <a:xfrm rot="12600000">
          <a:off x="699082" y="1865343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2600000">
        <a:off x="699082" y="1865343"/>
        <a:ext cx="167690" cy="212245"/>
      </dsp:txXfrm>
    </dsp:sp>
    <dsp:sp modelId="{9DBC153D-8CE2-4799-9086-5CF87140302C}">
      <dsp:nvSpPr>
        <dsp:cNvPr id="0" name=""/>
        <dsp:cNvSpPr/>
      </dsp:nvSpPr>
      <dsp:spPr>
        <a:xfrm>
          <a:off x="55065" y="1418338"/>
          <a:ext cx="628874" cy="628874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o</a:t>
          </a:r>
          <a:endParaRPr lang="cs-CZ" sz="2600" kern="1200" dirty="0"/>
        </a:p>
      </dsp:txBody>
      <dsp:txXfrm>
        <a:off x="55065" y="1418338"/>
        <a:ext cx="628874" cy="628874"/>
      </dsp:txXfrm>
    </dsp:sp>
    <dsp:sp modelId="{1E7F4F62-AA8A-4C99-96FB-CB8CEFA26363}">
      <dsp:nvSpPr>
        <dsp:cNvPr id="0" name=""/>
        <dsp:cNvSpPr/>
      </dsp:nvSpPr>
      <dsp:spPr>
        <a:xfrm rot="16200000">
          <a:off x="285657" y="1158763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200000">
        <a:off x="285657" y="1158763"/>
        <a:ext cx="167690" cy="212245"/>
      </dsp:txXfrm>
    </dsp:sp>
    <dsp:sp modelId="{424BCA34-9F0B-4339-9368-80751D6B40C6}">
      <dsp:nvSpPr>
        <dsp:cNvPr id="0" name=""/>
        <dsp:cNvSpPr/>
      </dsp:nvSpPr>
      <dsp:spPr>
        <a:xfrm>
          <a:off x="55065" y="473067"/>
          <a:ext cx="628874" cy="628874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ň</a:t>
          </a:r>
          <a:endParaRPr lang="cs-CZ" sz="2600" kern="1200" dirty="0"/>
        </a:p>
      </dsp:txBody>
      <dsp:txXfrm>
        <a:off x="55065" y="473067"/>
        <a:ext cx="628874" cy="628874"/>
      </dsp:txXfrm>
    </dsp:sp>
    <dsp:sp modelId="{2EF1C89D-C4DC-4432-9DB0-61087C3CBAFE}">
      <dsp:nvSpPr>
        <dsp:cNvPr id="0" name=""/>
        <dsp:cNvSpPr/>
      </dsp:nvSpPr>
      <dsp:spPr>
        <a:xfrm rot="19800000">
          <a:off x="690862" y="447436"/>
          <a:ext cx="167690" cy="212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800000">
        <a:off x="690862" y="447436"/>
        <a:ext cx="167690" cy="21224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011E0C-183D-41A7-AF23-03FC362FABF6}">
      <dsp:nvSpPr>
        <dsp:cNvPr id="0" name=""/>
        <dsp:cNvSpPr/>
      </dsp:nvSpPr>
      <dsp:spPr>
        <a:xfrm>
          <a:off x="748135" y="104929"/>
          <a:ext cx="615625" cy="6156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</a:t>
          </a:r>
          <a:endParaRPr lang="cs-CZ" sz="2600" kern="1200" dirty="0"/>
        </a:p>
      </dsp:txBody>
      <dsp:txXfrm>
        <a:off x="748135" y="104929"/>
        <a:ext cx="615625" cy="615625"/>
      </dsp:txXfrm>
    </dsp:sp>
    <dsp:sp modelId="{11AF17AD-1993-48AF-BB54-7B6967F9FA9F}">
      <dsp:nvSpPr>
        <dsp:cNvPr id="0" name=""/>
        <dsp:cNvSpPr/>
      </dsp:nvSpPr>
      <dsp:spPr>
        <a:xfrm rot="2287606">
          <a:off x="1328861" y="577981"/>
          <a:ext cx="139969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2287606">
        <a:off x="1328861" y="577981"/>
        <a:ext cx="139969" cy="207773"/>
      </dsp:txXfrm>
    </dsp:sp>
    <dsp:sp modelId="{E6AF167D-CD97-42A6-953D-4D7C1E2191AC}">
      <dsp:nvSpPr>
        <dsp:cNvPr id="0" name=""/>
        <dsp:cNvSpPr/>
      </dsp:nvSpPr>
      <dsp:spPr>
        <a:xfrm>
          <a:off x="1440162" y="648071"/>
          <a:ext cx="615625" cy="6156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ě</a:t>
          </a:r>
          <a:endParaRPr lang="cs-CZ" sz="2600" kern="1200" dirty="0"/>
        </a:p>
      </dsp:txBody>
      <dsp:txXfrm>
        <a:off x="1440162" y="648071"/>
        <a:ext cx="615625" cy="615625"/>
      </dsp:txXfrm>
    </dsp:sp>
    <dsp:sp modelId="{9DAA53C1-B747-4018-93DC-AE75EBBA20C6}">
      <dsp:nvSpPr>
        <dsp:cNvPr id="0" name=""/>
        <dsp:cNvSpPr/>
      </dsp:nvSpPr>
      <dsp:spPr>
        <a:xfrm rot="6278751">
          <a:off x="1556454" y="1287439"/>
          <a:ext cx="15545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6278751">
        <a:off x="1556454" y="1287439"/>
        <a:ext cx="155451" cy="207773"/>
      </dsp:txXfrm>
    </dsp:sp>
    <dsp:sp modelId="{AC50F457-949E-43DA-810D-97733ABD0199}">
      <dsp:nvSpPr>
        <dsp:cNvPr id="0" name=""/>
        <dsp:cNvSpPr/>
      </dsp:nvSpPr>
      <dsp:spPr>
        <a:xfrm>
          <a:off x="1210345" y="1527468"/>
          <a:ext cx="615625" cy="6156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</a:t>
          </a:r>
          <a:endParaRPr lang="cs-CZ" sz="2600" kern="1200" dirty="0"/>
        </a:p>
      </dsp:txBody>
      <dsp:txXfrm>
        <a:off x="1210345" y="1527468"/>
        <a:ext cx="615625" cy="615625"/>
      </dsp:txXfrm>
    </dsp:sp>
    <dsp:sp modelId="{B999A9B2-1A85-4A3C-80DC-274BAFBB524D}">
      <dsp:nvSpPr>
        <dsp:cNvPr id="0" name=""/>
        <dsp:cNvSpPr/>
      </dsp:nvSpPr>
      <dsp:spPr>
        <a:xfrm rot="10800000">
          <a:off x="978749" y="1731394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978749" y="1731394"/>
        <a:ext cx="163661" cy="207773"/>
      </dsp:txXfrm>
    </dsp:sp>
    <dsp:sp modelId="{8D07F6DE-B6F3-4395-B299-F9AC0DDBCF55}">
      <dsp:nvSpPr>
        <dsp:cNvPr id="0" name=""/>
        <dsp:cNvSpPr/>
      </dsp:nvSpPr>
      <dsp:spPr>
        <a:xfrm>
          <a:off x="285924" y="1527468"/>
          <a:ext cx="615625" cy="6156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e</a:t>
          </a:r>
          <a:endParaRPr lang="cs-CZ" sz="2600" kern="1200" dirty="0"/>
        </a:p>
      </dsp:txBody>
      <dsp:txXfrm>
        <a:off x="285924" y="1527468"/>
        <a:ext cx="615625" cy="615625"/>
      </dsp:txXfrm>
    </dsp:sp>
    <dsp:sp modelId="{6F4414C7-8B3D-4638-BF49-D80937A6314F}">
      <dsp:nvSpPr>
        <dsp:cNvPr id="0" name=""/>
        <dsp:cNvSpPr/>
      </dsp:nvSpPr>
      <dsp:spPr>
        <a:xfrm rot="15120000">
          <a:off x="370506" y="1296210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5120000">
        <a:off x="370506" y="1296210"/>
        <a:ext cx="163661" cy="207773"/>
      </dsp:txXfrm>
    </dsp:sp>
    <dsp:sp modelId="{F2073AE3-BE42-41EA-9A7D-D2794637CE1E}">
      <dsp:nvSpPr>
        <dsp:cNvPr id="0" name=""/>
        <dsp:cNvSpPr/>
      </dsp:nvSpPr>
      <dsp:spPr>
        <a:xfrm>
          <a:off x="262" y="648291"/>
          <a:ext cx="615625" cy="6156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</a:t>
          </a:r>
          <a:endParaRPr lang="cs-CZ" sz="2600" kern="1200" dirty="0"/>
        </a:p>
      </dsp:txBody>
      <dsp:txXfrm>
        <a:off x="262" y="648291"/>
        <a:ext cx="615625" cy="615625"/>
      </dsp:txXfrm>
    </dsp:sp>
    <dsp:sp modelId="{7BDE3D55-4F3B-49B3-B0A0-0B09FF35E92A}">
      <dsp:nvSpPr>
        <dsp:cNvPr id="0" name=""/>
        <dsp:cNvSpPr/>
      </dsp:nvSpPr>
      <dsp:spPr>
        <a:xfrm rot="19440000">
          <a:off x="596433" y="583259"/>
          <a:ext cx="163661" cy="207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9440000">
        <a:off x="596433" y="583259"/>
        <a:ext cx="163661" cy="20777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7D27B8-3F53-4365-AFAD-77FC843C893F}">
      <dsp:nvSpPr>
        <dsp:cNvPr id="0" name=""/>
        <dsp:cNvSpPr/>
      </dsp:nvSpPr>
      <dsp:spPr>
        <a:xfrm>
          <a:off x="799152" y="36021"/>
          <a:ext cx="657607" cy="6576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</a:t>
          </a:r>
          <a:endParaRPr lang="cs-CZ" sz="2800" kern="1200" dirty="0"/>
        </a:p>
      </dsp:txBody>
      <dsp:txXfrm>
        <a:off x="799152" y="36021"/>
        <a:ext cx="657607" cy="657607"/>
      </dsp:txXfrm>
    </dsp:sp>
    <dsp:sp modelId="{7E47761D-0063-4D1B-8052-9A95E2F14873}">
      <dsp:nvSpPr>
        <dsp:cNvPr id="0" name=""/>
        <dsp:cNvSpPr/>
      </dsp:nvSpPr>
      <dsp:spPr>
        <a:xfrm rot="2160000">
          <a:off x="1435881" y="540935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435881" y="540935"/>
        <a:ext cx="174418" cy="221942"/>
      </dsp:txXfrm>
    </dsp:sp>
    <dsp:sp modelId="{F19E62EA-E2B6-4FF2-ACD4-8C27207D8C14}">
      <dsp:nvSpPr>
        <dsp:cNvPr id="0" name=""/>
        <dsp:cNvSpPr/>
      </dsp:nvSpPr>
      <dsp:spPr>
        <a:xfrm>
          <a:off x="1597408" y="615988"/>
          <a:ext cx="657607" cy="657607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á</a:t>
          </a:r>
          <a:endParaRPr lang="cs-CZ" sz="2800" kern="1200" dirty="0"/>
        </a:p>
      </dsp:txBody>
      <dsp:txXfrm>
        <a:off x="1597408" y="615988"/>
        <a:ext cx="657607" cy="657607"/>
      </dsp:txXfrm>
    </dsp:sp>
    <dsp:sp modelId="{EEC102C7-2CB8-492B-B591-8448E0708915}">
      <dsp:nvSpPr>
        <dsp:cNvPr id="0" name=""/>
        <dsp:cNvSpPr/>
      </dsp:nvSpPr>
      <dsp:spPr>
        <a:xfrm rot="6480000">
          <a:off x="1688074" y="129832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1688074" y="1298329"/>
        <a:ext cx="174418" cy="221942"/>
      </dsp:txXfrm>
    </dsp:sp>
    <dsp:sp modelId="{031809E1-D27B-4EFD-9773-33118E95BC47}">
      <dsp:nvSpPr>
        <dsp:cNvPr id="0" name=""/>
        <dsp:cNvSpPr/>
      </dsp:nvSpPr>
      <dsp:spPr>
        <a:xfrm>
          <a:off x="1292501" y="1554395"/>
          <a:ext cx="657607" cy="657607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n</a:t>
          </a:r>
          <a:endParaRPr lang="cs-CZ" sz="2800" kern="1200" dirty="0"/>
        </a:p>
      </dsp:txBody>
      <dsp:txXfrm>
        <a:off x="1292501" y="1554395"/>
        <a:ext cx="657607" cy="657607"/>
      </dsp:txXfrm>
    </dsp:sp>
    <dsp:sp modelId="{C8EE87DD-040A-4310-AAB9-02D4D8E4EF2C}">
      <dsp:nvSpPr>
        <dsp:cNvPr id="0" name=""/>
        <dsp:cNvSpPr/>
      </dsp:nvSpPr>
      <dsp:spPr>
        <a:xfrm rot="10800000">
          <a:off x="1045683" y="1772227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045683" y="1772227"/>
        <a:ext cx="174418" cy="221942"/>
      </dsp:txXfrm>
    </dsp:sp>
    <dsp:sp modelId="{CDA70294-6704-4E4D-8936-0E917FD41173}">
      <dsp:nvSpPr>
        <dsp:cNvPr id="0" name=""/>
        <dsp:cNvSpPr/>
      </dsp:nvSpPr>
      <dsp:spPr>
        <a:xfrm>
          <a:off x="305802" y="1554395"/>
          <a:ext cx="657607" cy="657607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</a:t>
          </a:r>
          <a:endParaRPr lang="cs-CZ" sz="2800" kern="1200" dirty="0"/>
        </a:p>
      </dsp:txBody>
      <dsp:txXfrm>
        <a:off x="305802" y="1554395"/>
        <a:ext cx="657607" cy="657607"/>
      </dsp:txXfrm>
    </dsp:sp>
    <dsp:sp modelId="{6CB059F1-9F08-4A2D-BC06-173C7DBF2E52}">
      <dsp:nvSpPr>
        <dsp:cNvPr id="0" name=""/>
        <dsp:cNvSpPr/>
      </dsp:nvSpPr>
      <dsp:spPr>
        <a:xfrm rot="15120000">
          <a:off x="396469" y="130771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396469" y="1307719"/>
        <a:ext cx="174418" cy="221942"/>
      </dsp:txXfrm>
    </dsp:sp>
    <dsp:sp modelId="{86519EE0-3862-428F-ADB4-34C271EFCDEF}">
      <dsp:nvSpPr>
        <dsp:cNvPr id="0" name=""/>
        <dsp:cNvSpPr/>
      </dsp:nvSpPr>
      <dsp:spPr>
        <a:xfrm>
          <a:off x="896" y="615988"/>
          <a:ext cx="657607" cy="657607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896" y="615988"/>
        <a:ext cx="657607" cy="657607"/>
      </dsp:txXfrm>
    </dsp:sp>
    <dsp:sp modelId="{BB823B09-5780-49AE-9743-44F9E27D094B}">
      <dsp:nvSpPr>
        <dsp:cNvPr id="0" name=""/>
        <dsp:cNvSpPr/>
      </dsp:nvSpPr>
      <dsp:spPr>
        <a:xfrm rot="19440000">
          <a:off x="637624" y="546739"/>
          <a:ext cx="174418" cy="221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637624" y="546739"/>
        <a:ext cx="174418" cy="221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ABC4-9C60-4DC3-871E-49A545EE7D39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B91F-88AF-4B64-8FAF-8576CC181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microsoft.com/office/2007/relationships/diagramDrawing" Target="../diagrams/drawing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17" Type="http://schemas.openxmlformats.org/officeDocument/2006/relationships/diagramColors" Target="../diagrams/colors8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24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8.xml"/><Relationship Id="rId23" Type="http://schemas.microsoft.com/office/2007/relationships/diagramDrawing" Target="../diagrams/drawing5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Relationship Id="rId14" Type="http://schemas.openxmlformats.org/officeDocument/2006/relationships/diagramData" Target="../diagrams/data8.xml"/><Relationship Id="rId22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07704" y="4221088"/>
            <a:ext cx="5400600" cy="13510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píseň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68880" y="2420888"/>
            <a:ext cx="5760640" cy="15081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714480" y="2643182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203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63888" y="1484784"/>
            <a:ext cx="2664296" cy="41044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899592" y="1484784"/>
            <a:ext cx="2448272" cy="41044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2843808" y="620688"/>
            <a:ext cx="2376264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486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                     vzor píseň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628800"/>
            <a:ext cx="24482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jednotné číslo</a:t>
            </a:r>
          </a:p>
          <a:p>
            <a:endParaRPr lang="cs-CZ" dirty="0"/>
          </a:p>
          <a:p>
            <a:r>
              <a:rPr lang="cs-CZ" sz="2400" dirty="0" smtClean="0"/>
              <a:t>1.p.   píseň</a:t>
            </a:r>
          </a:p>
          <a:p>
            <a:r>
              <a:rPr lang="cs-CZ" sz="2400" dirty="0" smtClean="0"/>
              <a:t>2.p.   písně</a:t>
            </a:r>
          </a:p>
          <a:p>
            <a:r>
              <a:rPr lang="cs-CZ" sz="2400" dirty="0" smtClean="0"/>
              <a:t>3.p.   písni</a:t>
            </a:r>
          </a:p>
          <a:p>
            <a:r>
              <a:rPr lang="cs-CZ" sz="2400" dirty="0" smtClean="0"/>
              <a:t>4.p.   píseň </a:t>
            </a:r>
          </a:p>
          <a:p>
            <a:r>
              <a:rPr lang="cs-CZ" sz="2400" dirty="0" smtClean="0"/>
              <a:t>5.p.   píseň!  </a:t>
            </a:r>
          </a:p>
          <a:p>
            <a:r>
              <a:rPr lang="cs-CZ" sz="2400" dirty="0" smtClean="0"/>
              <a:t>6.p. (o) písni</a:t>
            </a:r>
          </a:p>
          <a:p>
            <a:r>
              <a:rPr lang="cs-CZ" sz="2400" dirty="0" smtClean="0"/>
              <a:t>7.p.    písní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1700808"/>
            <a:ext cx="24482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množné  číslo</a:t>
            </a:r>
          </a:p>
          <a:p>
            <a:endParaRPr lang="cs-CZ" dirty="0"/>
          </a:p>
          <a:p>
            <a:r>
              <a:rPr lang="cs-CZ" sz="2400" dirty="0" smtClean="0"/>
              <a:t>1.p.   písně</a:t>
            </a:r>
          </a:p>
          <a:p>
            <a:r>
              <a:rPr lang="cs-CZ" sz="2400" dirty="0" smtClean="0"/>
              <a:t>2.p.   písní</a:t>
            </a:r>
          </a:p>
          <a:p>
            <a:r>
              <a:rPr lang="cs-CZ" sz="2400" dirty="0" smtClean="0"/>
              <a:t>3.p.   písním</a:t>
            </a:r>
          </a:p>
          <a:p>
            <a:r>
              <a:rPr lang="cs-CZ" sz="2400" dirty="0" smtClean="0"/>
              <a:t>4.p.   písně </a:t>
            </a:r>
          </a:p>
          <a:p>
            <a:r>
              <a:rPr lang="cs-CZ" sz="2400" dirty="0" smtClean="0"/>
              <a:t>5.p.   písně!</a:t>
            </a:r>
          </a:p>
          <a:p>
            <a:r>
              <a:rPr lang="cs-CZ" sz="2400" dirty="0" smtClean="0"/>
              <a:t>6.p. (o) písních</a:t>
            </a:r>
          </a:p>
          <a:p>
            <a:r>
              <a:rPr lang="cs-CZ" sz="2400" dirty="0" smtClean="0"/>
              <a:t>7.p.    písněmi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pic>
        <p:nvPicPr>
          <p:cNvPr id="1026" name="Picture 2" descr="C:\Documents and Settings\Admin\Local Settings\Temporary Internet Files\Content.IE5\Y9XAWY88\MC900237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231679" cy="191480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1V59TOP5\MC9003974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132856"/>
            <a:ext cx="1261872" cy="1835201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M91000115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5600700"/>
            <a:ext cx="1428750" cy="12573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P900177778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365104"/>
            <a:ext cx="1972816" cy="1315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692697"/>
            <a:ext cx="4606280" cy="290775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 </a:t>
            </a: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PÍSEŇ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07504" y="2564904"/>
            <a:ext cx="7664896" cy="30738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-měkký  vzor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-při skloňování podle vzoru </a:t>
            </a:r>
            <a:r>
              <a:rPr kumimoji="0" lang="cs-CZ" sz="28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píseň</a:t>
            </a:r>
            <a:endParaRPr kumimoji="0" lang="cs-CZ" sz="2800" b="1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-končí   podstatná jména  na </a:t>
            </a: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samohlásku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-ve 2.pádě čísla jednotného  </a:t>
            </a: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</a:t>
            </a: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ě</a:t>
            </a:r>
            <a:endParaRPr kumimoji="0" lang="cs-CZ" sz="2800" b="0" i="1" u="none" strike="noStrike" kern="120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všechna </a:t>
            </a:r>
            <a:r>
              <a:rPr kumimoji="0" lang="cs-CZ" sz="28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i,í v koncovkách  jsou měkká</a:t>
            </a:r>
            <a:r>
              <a:rPr kumimoji="0" lang="cs-CZ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C:\Documents and Settings\M\Local Settings\Temporary Internet Files\Content.IE5\MWU06AP6\MC9002339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8144" y="283152"/>
            <a:ext cx="2952327" cy="3505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971600" y="1556792"/>
            <a:ext cx="6624736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197808" y="1553538"/>
            <a:ext cx="64103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Podtrhej slova podle vzoru píseň:</a:t>
            </a:r>
          </a:p>
          <a:p>
            <a:endParaRPr lang="cs-CZ" sz="2400" dirty="0"/>
          </a:p>
          <a:p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Chyba     postel   chvíle   větev    rokle    broskev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Tráva    houba    pánev    hora   zem    lahev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Věž   žádost    koroptev    kapsa    jedle    ředkev</a:t>
            </a:r>
          </a:p>
          <a:p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Jabloň    zem    mrkev    věc    dcera    matka</a:t>
            </a:r>
          </a:p>
        </p:txBody>
      </p:sp>
      <p:pic>
        <p:nvPicPr>
          <p:cNvPr id="4" name="Picture 2" descr="C:\Documents and Settings\M\Local Settings\Temporary Internet Files\Content.IE5\MWU06AP6\MC90043690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0"/>
            <a:ext cx="1123798" cy="1512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M\Local Settings\Temporary Internet Files\Content.IE5\Q7RLPYDJ\MC9002153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"/>
            <a:ext cx="957755" cy="14847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M\Local Settings\Temporary Internet Files\Content.IE5\1F1C8A7X\MC9003078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8"/>
            <a:ext cx="864095" cy="13468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Documents and Settings\M\Local Settings\Temporary Internet Files\Content.IE5\MWU06AP6\MC90021517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301208"/>
            <a:ext cx="1440160" cy="12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Local Settings\Temporary Internet Files\Content.IE5\Y9XAWY88\MC90033566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4653136"/>
            <a:ext cx="1502121" cy="1787305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VLD3FGHW\MC90029616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0"/>
            <a:ext cx="1591896" cy="1472281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Y9XAWY88\MP900407547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2492896"/>
            <a:ext cx="1136950" cy="1704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536" y="260648"/>
            <a:ext cx="5328592" cy="9361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04664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Hledej slova , která mají vzor píseň:</a:t>
            </a:r>
            <a:endParaRPr lang="cs-CZ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340768"/>
          <a:ext cx="2255912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788024" y="1484784"/>
          <a:ext cx="237626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547664" y="4077072"/>
          <a:ext cx="2111896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148064" y="4149080"/>
          <a:ext cx="2255912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Elipsa 7"/>
          <p:cNvSpPr/>
          <p:nvPr/>
        </p:nvSpPr>
        <p:spPr>
          <a:xfrm>
            <a:off x="2771800" y="2204864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251520" y="5085184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7452320" y="5229200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164288" y="2348880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971600" y="1556792"/>
            <a:ext cx="6624736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197808" y="1553538"/>
            <a:ext cx="64103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Podtrhej slova podle vzoru píseň:</a:t>
            </a:r>
          </a:p>
          <a:p>
            <a:endParaRPr lang="cs-CZ" sz="2400" dirty="0"/>
          </a:p>
          <a:p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Chyba     </a:t>
            </a:r>
            <a:r>
              <a:rPr lang="cs-CZ" sz="2400" u="sng" dirty="0" smtClean="0">
                <a:solidFill>
                  <a:schemeClr val="accent3">
                    <a:lumMod val="75000"/>
                  </a:schemeClr>
                </a:solidFill>
              </a:rPr>
              <a:t>postel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  chvíle   </a:t>
            </a:r>
            <a:r>
              <a:rPr lang="cs-CZ" sz="2400" u="sng" dirty="0" smtClean="0">
                <a:solidFill>
                  <a:schemeClr val="accent3">
                    <a:lumMod val="75000"/>
                  </a:schemeClr>
                </a:solidFill>
              </a:rPr>
              <a:t>větev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  rokle    </a:t>
            </a:r>
            <a:r>
              <a:rPr lang="cs-CZ" sz="2400" u="sng" dirty="0" smtClean="0">
                <a:solidFill>
                  <a:schemeClr val="accent3">
                    <a:lumMod val="75000"/>
                  </a:schemeClr>
                </a:solidFill>
              </a:rPr>
              <a:t>broskev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Tráva    houba    </a:t>
            </a:r>
            <a:r>
              <a:rPr lang="cs-CZ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pánev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hora   </a:t>
            </a:r>
            <a:r>
              <a:rPr lang="cs-CZ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zem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r>
              <a:rPr lang="cs-CZ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lahev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u="sng" dirty="0" smtClean="0">
                <a:solidFill>
                  <a:schemeClr val="accent2">
                    <a:lumMod val="75000"/>
                  </a:schemeClr>
                </a:solidFill>
              </a:rPr>
              <a:t>Věž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  žádost    </a:t>
            </a:r>
            <a:r>
              <a:rPr lang="cs-CZ" sz="2400" u="sng" dirty="0" smtClean="0">
                <a:solidFill>
                  <a:schemeClr val="accent2">
                    <a:lumMod val="75000"/>
                  </a:schemeClr>
                </a:solidFill>
              </a:rPr>
              <a:t>koroptev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   kapsa    jedle   </a:t>
            </a:r>
            <a:r>
              <a:rPr lang="cs-CZ" sz="2400" u="sng" dirty="0" smtClean="0">
                <a:solidFill>
                  <a:schemeClr val="accent2">
                    <a:lumMod val="75000"/>
                  </a:schemeClr>
                </a:solidFill>
              </a:rPr>
              <a:t> ředkev</a:t>
            </a:r>
          </a:p>
          <a:p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400" u="sng" dirty="0" smtClean="0">
                <a:solidFill>
                  <a:schemeClr val="bg2">
                    <a:lumMod val="10000"/>
                  </a:schemeClr>
                </a:solidFill>
              </a:rPr>
              <a:t>Jabloň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cs-CZ" sz="2400" u="sng" dirty="0" smtClean="0">
                <a:solidFill>
                  <a:schemeClr val="bg2">
                    <a:lumMod val="10000"/>
                  </a:schemeClr>
                </a:solidFill>
              </a:rPr>
              <a:t>zem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cs-CZ" sz="2400" u="sng" dirty="0" smtClean="0">
                <a:solidFill>
                  <a:schemeClr val="bg2">
                    <a:lumMod val="10000"/>
                  </a:schemeClr>
                </a:solidFill>
              </a:rPr>
              <a:t>mrkev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   věc    dcera    matka</a:t>
            </a:r>
          </a:p>
        </p:txBody>
      </p:sp>
      <p:pic>
        <p:nvPicPr>
          <p:cNvPr id="4" name="Picture 2" descr="C:\Documents and Settings\M\Local Settings\Temporary Internet Files\Content.IE5\MWU06AP6\MC90043690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0"/>
            <a:ext cx="1123798" cy="1512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M\Local Settings\Temporary Internet Files\Content.IE5\Q7RLPYDJ\MC9002153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"/>
            <a:ext cx="957755" cy="14847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M\Local Settings\Temporary Internet Files\Content.IE5\1F1C8A7X\MC9003078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01208"/>
            <a:ext cx="864095" cy="13468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Documents and Settings\M\Local Settings\Temporary Internet Files\Content.IE5\MWU06AP6\MC90021517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301208"/>
            <a:ext cx="1440160" cy="12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Local Settings\Temporary Internet Files\Content.IE5\Y9XAWY88\MC90033566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4653136"/>
            <a:ext cx="1502121" cy="1787305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VLD3FGHW\MC90029616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0"/>
            <a:ext cx="1591896" cy="1472281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Y9XAWY88\MP900407547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2492896"/>
            <a:ext cx="1136950" cy="1704592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395536" y="4046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536" y="260648"/>
            <a:ext cx="5328592" cy="9361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04664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Hledej slova , která mají vzor píseň:</a:t>
            </a:r>
            <a:endParaRPr lang="cs-CZ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340768"/>
          <a:ext cx="2255912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788024" y="1484784"/>
          <a:ext cx="237626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547664" y="4077072"/>
          <a:ext cx="2111896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148064" y="4149080"/>
          <a:ext cx="2255912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Elipsa 7"/>
          <p:cNvSpPr/>
          <p:nvPr/>
        </p:nvSpPr>
        <p:spPr>
          <a:xfrm>
            <a:off x="2771800" y="2204864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mrkev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51520" y="5085184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větev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7452320" y="5229200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pánev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7164288" y="2348880"/>
            <a:ext cx="136815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jabloň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00192" y="2606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230</Words>
  <Application>Microsoft Office PowerPoint</Application>
  <PresentationFormat>Předvádění na obrazovce (4:3)</PresentationFormat>
  <Paragraphs>106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2013-04-02T13:32:35Z</dcterms:created>
  <dcterms:modified xsi:type="dcterms:W3CDTF">2013-09-22T16:34:06Z</dcterms:modified>
</cp:coreProperties>
</file>