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A6B53-F85D-4E65-8E7E-1DF53FDB447E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F53EF-5C94-4D2B-99B5-440FBCC6B7C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668880" y="2132856"/>
            <a:ext cx="5760640" cy="16561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857356" y="4059972"/>
            <a:ext cx="5400600" cy="15121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8713093" cy="168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1740888" y="2392442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600" dirty="0"/>
              <a:t>Č</a:t>
            </a:r>
            <a:r>
              <a:rPr lang="cs-CZ" sz="6600" dirty="0" smtClean="0"/>
              <a:t>eský jazyk</a:t>
            </a:r>
            <a:endParaRPr lang="cs-CZ" sz="6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857356" y="4228935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Podstatná </a:t>
            </a:r>
            <a:r>
              <a:rPr lang="cs-CZ" sz="3600" dirty="0" smtClean="0"/>
              <a:t>jména rodu mužského </a:t>
            </a:r>
            <a:r>
              <a:rPr lang="cs-CZ" sz="3600" dirty="0" smtClean="0"/>
              <a:t>životného</a:t>
            </a:r>
            <a:endParaRPr lang="cs-CZ" dirty="0"/>
          </a:p>
        </p:txBody>
      </p:sp>
      <p:sp>
        <p:nvSpPr>
          <p:cNvPr id="10" name="TextovéPole 6"/>
          <p:cNvSpPr txBox="1"/>
          <p:nvPr/>
        </p:nvSpPr>
        <p:spPr>
          <a:xfrm>
            <a:off x="0" y="572038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Renáta Slámová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VY_32_INOVACE_234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Podstatná jména r. m.ž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Mají v 1. p. mn. č. zakončení 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i, é, </a:t>
            </a:r>
            <a:r>
              <a:rPr kumimoji="0" lang="cs-C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ové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pán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učitel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předsed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ové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a 4. p. </a:t>
            </a:r>
            <a:r>
              <a:rPr kumimoji="0" lang="cs-CZ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č. se shodují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Vzory: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Tvrdé: pán, předseda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Měkké: muž, soudce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pán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67544" y="980728"/>
            <a:ext cx="8229600" cy="187220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Skloňují se podstatná jména r. m. ž zakončená: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 1.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souhláskou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tvrdou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nebo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obojetnou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 2.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koncovkou -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 kamará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čá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916832"/>
            <a:ext cx="1512887" cy="126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241176" y="351499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muž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323528" y="4221088"/>
            <a:ext cx="8229600" cy="24048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Skloňují se podstatná jména r. m.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zakončená: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souhláskou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měkkou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nebo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obojetnou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2.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koncovkou -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nebo –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 otec - 5. p. otče!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 úho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uče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ň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ě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učite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5229200"/>
            <a:ext cx="13684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předseda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23528" y="764704"/>
            <a:ext cx="8229600" cy="269289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Skloňují se podstatná jména r. m.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zakončená: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koncovkou -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2.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., ve 4. a 7. p. č. mn. píšeme -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koncovkách -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-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ích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píšeme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 sluh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sluhov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o sluz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ích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basist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basistov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koleg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kolegov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kolez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ích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Documents and Settings\Admin\Local Settings\Temporary Internet Files\Content.IE5\Y9XAWY88\MP9003028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1052736"/>
            <a:ext cx="1027314" cy="1440160"/>
          </a:xfrm>
          <a:prstGeom prst="rect">
            <a:avLst/>
          </a:prstGeom>
          <a:noFill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57200" y="337098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Vzor soudce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539552" y="4149080"/>
            <a:ext cx="8003232" cy="211683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Skloňují se podstatná jména r. m.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ž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zakončená: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1. p. č. 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koncovkou -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koncovkách je vždy měkké 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i/í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a 5. pád se shodují (1. p. soudce, 5. p. pane soudce)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Příklad: obhájc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cs-CZ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o obhájc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ích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C:\Documents and Settings\pc\Local Settings\Temporary Internet Files\Content.IE5\AV32JT1Y\MC90029573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365104"/>
            <a:ext cx="171147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88640"/>
            <a:ext cx="7128792" cy="72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26064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Vyznač, ke kterým vzorům patří podstatná jména</a:t>
            </a:r>
            <a:endParaRPr lang="cs-CZ" sz="2400" dirty="0"/>
          </a:p>
        </p:txBody>
      </p:sp>
      <p:sp>
        <p:nvSpPr>
          <p:cNvPr id="6" name="Zaoblený obdélník 5"/>
          <p:cNvSpPr/>
          <p:nvPr/>
        </p:nvSpPr>
        <p:spPr>
          <a:xfrm>
            <a:off x="4067944" y="4077072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Soudce(e) </a:t>
            </a:r>
          </a:p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483768" y="3212976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Pán (a)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4067944" y="3212976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Muž (e)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555776" y="4005064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Předseda(y)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177281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Svářeč                      pilot                       čáp               jezevec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537321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Honza         poradce                 zástupce                   houslista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51520" y="188640"/>
            <a:ext cx="7128792" cy="7200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26064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Vyznač, ke kterým vzorům patří podstatná jména</a:t>
            </a:r>
            <a:endParaRPr lang="cs-CZ" sz="2400" dirty="0"/>
          </a:p>
        </p:txBody>
      </p:sp>
      <p:sp>
        <p:nvSpPr>
          <p:cNvPr id="6" name="Zaoblený obdélník 5"/>
          <p:cNvSpPr/>
          <p:nvPr/>
        </p:nvSpPr>
        <p:spPr>
          <a:xfrm>
            <a:off x="4067944" y="4077072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Soudce(e) </a:t>
            </a:r>
          </a:p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483768" y="3212976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Pán (a)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4067944" y="3212976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Muž (e)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555776" y="4005064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Předseda(y)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827584" y="1772816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Svářeč                      pilot                       čáp               jezevec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5373216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Honza         poradce                 zástupce                   houslista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668344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1763688" y="2060848"/>
            <a:ext cx="331236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 flipH="1">
            <a:off x="4932040" y="2132856"/>
            <a:ext cx="216024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/>
          <p:nvPr/>
        </p:nvCxnSpPr>
        <p:spPr>
          <a:xfrm flipH="1">
            <a:off x="3347864" y="2060848"/>
            <a:ext cx="216024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3275856" y="1988840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flipV="1">
            <a:off x="1691680" y="4725144"/>
            <a:ext cx="108012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flipV="1">
            <a:off x="2771800" y="4725144"/>
            <a:ext cx="180020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endCxn id="6" idx="2"/>
          </p:cNvCxnSpPr>
          <p:nvPr/>
        </p:nvCxnSpPr>
        <p:spPr>
          <a:xfrm flipH="1" flipV="1">
            <a:off x="4752020" y="4797152"/>
            <a:ext cx="10801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H="1" flipV="1">
            <a:off x="3203848" y="4797152"/>
            <a:ext cx="360040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381</Words>
  <Application>Microsoft Office PowerPoint</Application>
  <PresentationFormat>Předvádění na obrazovce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3</cp:revision>
  <dcterms:created xsi:type="dcterms:W3CDTF">2013-04-02T14:31:13Z</dcterms:created>
  <dcterms:modified xsi:type="dcterms:W3CDTF">2013-09-22T16:37:06Z</dcterms:modified>
</cp:coreProperties>
</file>