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45EF-6246-40D8-A803-660F3ACBDAE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15A25-56D6-4F06-A097-CC32BA5095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4363394"/>
            <a:ext cx="5400600" cy="9944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pán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2420888"/>
            <a:ext cx="5760640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43042" y="2678194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203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332656"/>
            <a:ext cx="8229600" cy="585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Podle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vzoru pán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skloňují podstatná jména rodu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mužského životného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která jsou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zakončena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jednotném čísle na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souhlásku tvrdou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nebo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obojetnou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která mají ve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jednotného čísla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koncovku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Např.: páv – páva, tygr – tygra, králík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králíka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93096"/>
            <a:ext cx="1570776" cy="1730721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C9004247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293096"/>
            <a:ext cx="1460500" cy="201612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M91000109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509120"/>
            <a:ext cx="1857375" cy="1609725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4149080"/>
            <a:ext cx="1819656" cy="1667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Skloňování vzoru pán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text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 	pán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2. p.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3. p.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4. p.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5. p.	Pan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6. p. (o)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7. p. (s)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text 4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Množné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p.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p.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p.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!/pán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p.(o)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(s)		pán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683568" y="1988840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611560" y="2636912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683568" y="3140968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683568" y="3645024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683568" y="4149080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683568" y="4725144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683568" y="5301208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83568" y="5877272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2411760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4355976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444208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67544" y="332656"/>
            <a:ext cx="3600400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404664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    Napiš slova v daných pádech: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84784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3.p.č.jed.                       1.p.č.mn.                        7.p.č.mn.</a:t>
            </a:r>
          </a:p>
          <a:p>
            <a:endParaRPr lang="cs-CZ" dirty="0"/>
          </a:p>
          <a:p>
            <a:r>
              <a:rPr lang="cs-CZ" dirty="0" smtClean="0"/>
              <a:t>Tygr</a:t>
            </a:r>
          </a:p>
          <a:p>
            <a:endParaRPr lang="cs-CZ" dirty="0"/>
          </a:p>
          <a:p>
            <a:r>
              <a:rPr lang="cs-CZ" dirty="0" smtClean="0"/>
              <a:t>Datel</a:t>
            </a:r>
          </a:p>
          <a:p>
            <a:endParaRPr lang="cs-CZ" dirty="0"/>
          </a:p>
          <a:p>
            <a:r>
              <a:rPr lang="cs-CZ" dirty="0" smtClean="0"/>
              <a:t>Páv</a:t>
            </a:r>
          </a:p>
          <a:p>
            <a:endParaRPr lang="cs-CZ" dirty="0"/>
          </a:p>
          <a:p>
            <a:r>
              <a:rPr lang="cs-CZ" dirty="0" smtClean="0"/>
              <a:t>Čáp</a:t>
            </a:r>
          </a:p>
          <a:p>
            <a:endParaRPr lang="cs-CZ" dirty="0"/>
          </a:p>
          <a:p>
            <a:r>
              <a:rPr lang="cs-CZ" dirty="0" smtClean="0"/>
              <a:t>Kluk</a:t>
            </a:r>
          </a:p>
          <a:p>
            <a:endParaRPr lang="cs-CZ" dirty="0"/>
          </a:p>
          <a:p>
            <a:r>
              <a:rPr lang="cs-CZ" dirty="0" smtClean="0"/>
              <a:t>Kamarád</a:t>
            </a:r>
          </a:p>
          <a:p>
            <a:endParaRPr lang="cs-CZ" dirty="0"/>
          </a:p>
          <a:p>
            <a:r>
              <a:rPr lang="cs-CZ" dirty="0" smtClean="0"/>
              <a:t>Králík</a:t>
            </a:r>
          </a:p>
          <a:p>
            <a:endParaRPr lang="cs-CZ" dirty="0"/>
          </a:p>
          <a:p>
            <a:r>
              <a:rPr lang="cs-CZ" dirty="0" smtClean="0"/>
              <a:t>pilot           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1472" y="476672"/>
            <a:ext cx="8158162" cy="1094940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 větách doplň vynechaná i-í/y-ý a do závorky vepiš vzor v daném pádě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Nad polem létali divocí holub _(          ). Pozorovali  jsme hezké holub _ (           ). Mladí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lv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 (          ) žili spolu se starými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lv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 (          ) .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Lesníc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 (          ) káceli nemocné stromy. Pozorujeme lesník _ (          ) při práci v lese. Páv _ (       )se rádi chlubí svým barevným peřím. Tomáš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poslal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Janov _ (          ) dopis. V ZOO jsme viděli jsme 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lv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 (          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Orl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_ (          ) se hnali za  holub _ (          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683568" y="1988840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611560" y="2636912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683568" y="3140968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683568" y="3645024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683568" y="4149080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683568" y="4725144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683568" y="5301208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683568" y="5877272"/>
            <a:ext cx="7848872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2411760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4355976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444208" y="1484784"/>
            <a:ext cx="12241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67544" y="332656"/>
            <a:ext cx="3600400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404664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    Napiš slova v daných pádech: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84784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3.p.č.jed.                       1.p.č.mn.                        7.p.č.mn.</a:t>
            </a:r>
          </a:p>
          <a:p>
            <a:endParaRPr lang="cs-CZ" dirty="0"/>
          </a:p>
          <a:p>
            <a:r>
              <a:rPr lang="cs-CZ" dirty="0" smtClean="0"/>
              <a:t>Tygr                         tygrovi                            tygři                                 tygry</a:t>
            </a:r>
          </a:p>
          <a:p>
            <a:endParaRPr lang="cs-CZ" dirty="0"/>
          </a:p>
          <a:p>
            <a:r>
              <a:rPr lang="cs-CZ" dirty="0" smtClean="0"/>
              <a:t>Datel                       datlovi                        datli                                       datly</a:t>
            </a:r>
          </a:p>
          <a:p>
            <a:endParaRPr lang="cs-CZ" dirty="0"/>
          </a:p>
          <a:p>
            <a:r>
              <a:rPr lang="cs-CZ" dirty="0" smtClean="0"/>
              <a:t>Páv                          pávovi                           pávi                                      pávy</a:t>
            </a:r>
          </a:p>
          <a:p>
            <a:endParaRPr lang="cs-CZ" dirty="0"/>
          </a:p>
          <a:p>
            <a:r>
              <a:rPr lang="cs-CZ" dirty="0" smtClean="0"/>
              <a:t>Čáp                           čápovi                        čápi                                       čápy</a:t>
            </a:r>
          </a:p>
          <a:p>
            <a:endParaRPr lang="cs-CZ" dirty="0"/>
          </a:p>
          <a:p>
            <a:r>
              <a:rPr lang="cs-CZ" dirty="0" smtClean="0"/>
              <a:t>Kluk                           klukovi                       kluci                                      kluky</a:t>
            </a:r>
          </a:p>
          <a:p>
            <a:endParaRPr lang="cs-CZ" dirty="0"/>
          </a:p>
          <a:p>
            <a:r>
              <a:rPr lang="cs-CZ" dirty="0" smtClean="0"/>
              <a:t>Kamarád                   kamarádovi              kamarádi                          kamarády</a:t>
            </a:r>
          </a:p>
          <a:p>
            <a:endParaRPr lang="cs-CZ" dirty="0"/>
          </a:p>
          <a:p>
            <a:r>
              <a:rPr lang="cs-CZ" dirty="0" smtClean="0"/>
              <a:t>Králík                       králíkovi                      králíci                                  králíky </a:t>
            </a:r>
          </a:p>
          <a:p>
            <a:endParaRPr lang="cs-CZ" dirty="0"/>
          </a:p>
          <a:p>
            <a:r>
              <a:rPr lang="cs-CZ" dirty="0" smtClean="0"/>
              <a:t>pilot                       pilotovi                        piloti                                     piloty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47667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71472" y="476672"/>
            <a:ext cx="8158162" cy="1094940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 větách doplň vynechaná i-í/y-ý a do závorky vepiš vzor v daném pádě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363272" cy="49971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Nad polem létali divocí holubi( páni   ). Pozorovali  jsme hezké holuby_ (  pány     ). Mladí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lv</a:t>
            </a:r>
            <a:r>
              <a:rPr lang="cs-CZ" sz="3200" dirty="0"/>
              <a:t>i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 páni)žili spolu se starými lvy</a:t>
            </a:r>
            <a:r>
              <a:rPr lang="cs-CZ" sz="3200" dirty="0" smtClean="0"/>
              <a:t>(pány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) .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Lesníc</a:t>
            </a:r>
            <a:r>
              <a:rPr lang="cs-CZ" sz="3200" dirty="0"/>
              <a:t>i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páni) káceli nemocné stromy. Pozorujeme lesníky (  pány  ) při práci v lese. Pávi(páni )se rádi chlubí svým barevným peřím. Tomáš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poslal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Janovi ( pánovi  ) dopis. V ZOO jsme viděli jsme  lvy (pány       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Orl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i( páni     ) se hnali za  holub y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 pány   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43608" y="18864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320</Words>
  <Application>Microsoft Office PowerPoint</Application>
  <PresentationFormat>Předvádění na obrazovce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2013-04-02T15:16:33Z</dcterms:created>
  <dcterms:modified xsi:type="dcterms:W3CDTF">2013-09-22T16:40:03Z</dcterms:modified>
</cp:coreProperties>
</file>