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A19E-2E2B-40E7-BDC4-095213A1CD1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830C-4E3D-4104-BD25-4A3F2C0266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A19E-2E2B-40E7-BDC4-095213A1CD1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830C-4E3D-4104-BD25-4A3F2C0266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A19E-2E2B-40E7-BDC4-095213A1CD1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830C-4E3D-4104-BD25-4A3F2C0266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A19E-2E2B-40E7-BDC4-095213A1CD1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830C-4E3D-4104-BD25-4A3F2C0266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A19E-2E2B-40E7-BDC4-095213A1CD1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830C-4E3D-4104-BD25-4A3F2C0266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A19E-2E2B-40E7-BDC4-095213A1CD1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830C-4E3D-4104-BD25-4A3F2C0266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A19E-2E2B-40E7-BDC4-095213A1CD1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830C-4E3D-4104-BD25-4A3F2C0266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A19E-2E2B-40E7-BDC4-095213A1CD1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830C-4E3D-4104-BD25-4A3F2C0266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A19E-2E2B-40E7-BDC4-095213A1CD1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830C-4E3D-4104-BD25-4A3F2C0266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A19E-2E2B-40E7-BDC4-095213A1CD1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830C-4E3D-4104-BD25-4A3F2C0266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9A19E-2E2B-40E7-BDC4-095213A1CD1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93830C-4E3D-4104-BD25-4A3F2C0266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9A19E-2E2B-40E7-BDC4-095213A1CD1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3830C-4E3D-4104-BD25-4A3F2C0266D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/>
        </p:nvSpPr>
        <p:spPr bwMode="auto">
          <a:xfrm>
            <a:off x="785018" y="2094706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sz="6000" dirty="0" smtClean="0">
                <a:solidFill>
                  <a:schemeClr val="accent1">
                    <a:lumMod val="50000"/>
                  </a:schemeClr>
                </a:solidFill>
              </a:rPr>
              <a:t>Český jazyk</a:t>
            </a:r>
            <a:endParaRPr lang="cs-CZ" sz="6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Podnadpis 2"/>
          <p:cNvSpPr>
            <a:spLocks noGrp="1"/>
          </p:cNvSpPr>
          <p:nvPr/>
        </p:nvSpPr>
        <p:spPr bwMode="auto">
          <a:xfrm>
            <a:off x="1470818" y="3643314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400" dirty="0" smtClean="0">
                <a:solidFill>
                  <a:schemeClr val="accent6">
                    <a:lumMod val="75000"/>
                  </a:schemeClr>
                </a:solidFill>
              </a:rPr>
              <a:t>Vzor </a:t>
            </a:r>
            <a:r>
              <a:rPr lang="cs-CZ" sz="5400" dirty="0" smtClean="0">
                <a:solidFill>
                  <a:schemeClr val="accent6">
                    <a:lumMod val="75000"/>
                  </a:schemeClr>
                </a:solidFill>
              </a:rPr>
              <a:t>hrad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5400" dirty="0" smtClean="0">
                <a:solidFill>
                  <a:schemeClr val="accent6">
                    <a:lumMod val="75000"/>
                  </a:schemeClr>
                </a:solidFill>
              </a:rPr>
              <a:t>(les)</a:t>
            </a:r>
            <a:endParaRPr lang="cs-CZ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7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6"/>
          <p:cNvSpPr txBox="1"/>
          <p:nvPr/>
        </p:nvSpPr>
        <p:spPr>
          <a:xfrm>
            <a:off x="0" y="564894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VY_32_INOVACE_237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95536" y="188640"/>
            <a:ext cx="8496944" cy="14401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Podle vzoru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hrad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se skloňují podstatná jména rodu mužského neživotného, která mají ve 2. p.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č. koncovku –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(hradu), nebo –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(lesa)</a:t>
            </a:r>
            <a:b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Vzor hrad je tvrdý. V koncovkách píšeme tvrdé –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y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p.           hrad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p. (bez) hrad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les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p. (k)      hrad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p. (pro)  hrad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p.            hrad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p. (o)      hrad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ě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-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p. (s)       hrad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</a:t>
            </a:r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p.           hrad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p. (bez) hrad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ů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p. (k)     hrad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ům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p. (pro) hrad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p.           hrad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p. (o)     hrad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ech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(o)     les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ích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p. (s)      hrad</a:t>
            </a: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572000" y="980728"/>
            <a:ext cx="3888432" cy="40324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Poznáte, stavbu na obrázku?</a:t>
            </a:r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4499992" y="1124744"/>
            <a:ext cx="4038600" cy="377301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Vyjmenujte co nejvíce podstatných jmen rodu mužského neživotného, která se skloňují podle vzoru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hrad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Některá napište.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C:\Documents and Settings\Radomir Lejsek\Local Settings\Temporary Internet Files\Content.IE5\J7Q0HD17\MP90043864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95536" y="1052736"/>
            <a:ext cx="4038600" cy="367188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395536" y="5229200"/>
            <a:ext cx="77768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__________________________________________________________________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__________________________________________________________________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___________________________________________________________________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23728" y="188640"/>
            <a:ext cx="5256584" cy="11521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Napište podle zadání: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/>
              <a:t>h</a:t>
            </a:r>
            <a:r>
              <a:rPr lang="cs-CZ" sz="2800" dirty="0" smtClean="0"/>
              <a:t>rnek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6. p. množ. č.    ______________________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jazyk – 2. p. </a:t>
            </a:r>
            <a:r>
              <a:rPr lang="cs-CZ" sz="2800" dirty="0" smtClean="0"/>
              <a:t>množ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č.            _______________________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 smtClean="0"/>
              <a:t>stůl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4. p. množ. č.         ____________________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 smtClean="0"/>
              <a:t>rybník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6. p. 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č.     ___________________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čas – 2. p. 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č.               ______________________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mráz – 1. p. množ. č.      ____________________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problém – 3. p. 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č. ____________________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/>
              <a:t>u</a:t>
            </a:r>
            <a:r>
              <a:rPr lang="cs-CZ" sz="2800" dirty="0" smtClean="0"/>
              <a:t>brus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4. p. množ. č.       ___________________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572000" y="980728"/>
            <a:ext cx="3888432" cy="40324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Poznáte, stavbu na obrázku?</a:t>
            </a:r>
          </a:p>
        </p:txBody>
      </p:sp>
      <p:sp>
        <p:nvSpPr>
          <p:cNvPr id="4" name="Zástupný symbol pro obsah 3"/>
          <p:cNvSpPr txBox="1">
            <a:spLocks/>
          </p:cNvSpPr>
          <p:nvPr/>
        </p:nvSpPr>
        <p:spPr>
          <a:xfrm>
            <a:off x="4499992" y="1124744"/>
            <a:ext cx="4038600" cy="377301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Vyjmenujte co nejvíce podstatných jmen rodu mužského neživotného, která se skloňují podle vzoru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hrad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Některá napište.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C:\Documents and Settings\Radomir Lejsek\Local Settings\Temporary Internet Files\Content.IE5\J7Q0HD17\MP90043864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95536" y="1052736"/>
            <a:ext cx="4038600" cy="367188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395536" y="5229200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_ let, strom, stůl, rok, vlak, chléb, autobus, kanál, topol, kostel, plot, domek, ostrov, ……..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33265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2123728" y="188640"/>
            <a:ext cx="5256584" cy="11521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Napište podle zadání: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/>
              <a:t>h</a:t>
            </a:r>
            <a:r>
              <a:rPr lang="cs-CZ" sz="2800" dirty="0" smtClean="0"/>
              <a:t>rnek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6. p. množ. č.    ______o hrncích_______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jazyk – 2. p. </a:t>
            </a:r>
            <a:r>
              <a:rPr lang="cs-CZ" sz="2800" dirty="0" smtClean="0"/>
              <a:t>množ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č.            ___jazyků__________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 smtClean="0"/>
              <a:t>stůl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4. p. množ. č.         ___stoly________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 smtClean="0"/>
              <a:t>rybník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6. p. 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č.     ______o rybníku_____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čas – 2. p. 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č.               ______času___________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mráz – 1. p. množ. č.      _______mrazy_______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problém – 3. p. 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č. ________problému________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/>
              <a:t>u</a:t>
            </a:r>
            <a:r>
              <a:rPr lang="cs-CZ" sz="2800" dirty="0" smtClean="0"/>
              <a:t>brus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4. p. množ. č.       _____ubrusy______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188640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444</Words>
  <Application>Microsoft Office PowerPoint</Application>
  <PresentationFormat>Předvádění na obrazovce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5</cp:revision>
  <dcterms:created xsi:type="dcterms:W3CDTF">2013-03-31T11:58:38Z</dcterms:created>
  <dcterms:modified xsi:type="dcterms:W3CDTF">2013-09-22T16:40:59Z</dcterms:modified>
</cp:coreProperties>
</file>