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C8873-D599-4A9E-953C-88CCCA42984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D8B-E779-4BD0-8FB2-F6B86BE37C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86044" y="4117722"/>
            <a:ext cx="5400600" cy="10972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stroj</a:t>
            </a: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68880" y="2348880"/>
            <a:ext cx="5760640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714480" y="2643182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50070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VY_32_INOVACE_239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rgbClr val="FFFF0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Skloňování vzoru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stroj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text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Jednotné číslo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p. 	stroj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2. p.	</a:t>
            </a:r>
            <a:r>
              <a:rPr lang="cs-CZ" sz="2800" noProof="0" dirty="0" smtClean="0"/>
              <a:t>stroje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3. p.	</a:t>
            </a:r>
            <a:r>
              <a:rPr lang="cs-CZ" sz="2800" noProof="0" dirty="0" smtClean="0"/>
              <a:t>stroji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4. p.	</a:t>
            </a:r>
            <a:r>
              <a:rPr lang="cs-CZ" sz="2800" noProof="0" dirty="0" smtClean="0"/>
              <a:t>stroj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5. p.	</a:t>
            </a:r>
            <a:r>
              <a:rPr lang="cs-CZ" sz="2800" noProof="0" dirty="0" smtClean="0"/>
              <a:t>stroji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6. p. (o)	</a:t>
            </a:r>
            <a:r>
              <a:rPr lang="cs-CZ" sz="2800" noProof="0" dirty="0" smtClean="0"/>
              <a:t>stroji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7. p. (s)	</a:t>
            </a:r>
            <a:r>
              <a:rPr lang="cs-CZ" sz="2800" noProof="0" dirty="0" smtClean="0"/>
              <a:t>strojem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text 4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Množné číslo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>
          <a:xfrm>
            <a:off x="4499992" y="2204864"/>
            <a:ext cx="4320480" cy="43924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1.p.            </a:t>
            </a:r>
            <a:r>
              <a:rPr lang="cs-CZ" sz="2800" dirty="0" smtClean="0"/>
              <a:t> stroje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p.	</a:t>
            </a:r>
            <a:r>
              <a:rPr lang="cs-CZ" sz="2800" dirty="0" smtClean="0"/>
              <a:t>          strojů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p.	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lang="cs-CZ" sz="2800" noProof="0" dirty="0" smtClean="0"/>
              <a:t>strojům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p.		</a:t>
            </a:r>
            <a:r>
              <a:rPr lang="cs-CZ" sz="2800" noProof="0" dirty="0" smtClean="0"/>
              <a:t>stroje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p.	        </a:t>
            </a:r>
            <a:r>
              <a:rPr lang="cs-CZ" sz="2800" noProof="0" dirty="0"/>
              <a:t> </a:t>
            </a:r>
            <a:r>
              <a:rPr lang="cs-CZ" sz="2800" noProof="0" dirty="0" smtClean="0"/>
              <a:t>   stroje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p.(o)</a:t>
            </a:r>
            <a:r>
              <a:rPr lang="cs-CZ" sz="2800" dirty="0"/>
              <a:t> </a:t>
            </a:r>
            <a:r>
              <a:rPr lang="cs-CZ" sz="2800" dirty="0" smtClean="0"/>
              <a:t>          strojích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p. (s)</a:t>
            </a:r>
            <a:r>
              <a:rPr lang="cs-CZ" sz="2800" dirty="0"/>
              <a:t> </a:t>
            </a:r>
            <a:r>
              <a:rPr lang="cs-CZ" sz="2800" dirty="0" smtClean="0"/>
              <a:t>           stroji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Podstatná jména rodu mužského neživotného se skloňují podle měkkého vzoru…</a:t>
            </a:r>
          </a:p>
        </p:txBody>
      </p:sp>
      <p:pic>
        <p:nvPicPr>
          <p:cNvPr id="3" name="Picture 4" descr="dglxasse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23928" y="1196752"/>
            <a:ext cx="3024188" cy="2403475"/>
          </a:xfrm>
          <a:prstGeom prst="rect">
            <a:avLst/>
          </a:prstGeom>
          <a:noFill/>
          <a:ln/>
        </p:spPr>
      </p:pic>
      <p:pic>
        <p:nvPicPr>
          <p:cNvPr id="4" name="Picture 12" descr="dglxasset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3528" y="4653136"/>
            <a:ext cx="2696301" cy="1296144"/>
          </a:xfrm>
          <a:prstGeom prst="rect">
            <a:avLst/>
          </a:prstGeom>
          <a:noFill/>
          <a:ln/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992813" y="12636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76256" y="1844824"/>
            <a:ext cx="143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4000" b="1" u="sng" dirty="0">
                <a:solidFill>
                  <a:srgbClr val="0000CC"/>
                </a:solidFill>
              </a:rPr>
              <a:t>stroj.</a:t>
            </a:r>
          </a:p>
        </p:txBody>
      </p:sp>
      <p:pic>
        <p:nvPicPr>
          <p:cNvPr id="7" name="Picture 16" descr="j02857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700808"/>
            <a:ext cx="2376264" cy="1567501"/>
          </a:xfrm>
          <a:prstGeom prst="rect">
            <a:avLst/>
          </a:prstGeom>
          <a:noFill/>
          <a:ln/>
        </p:spPr>
      </p:pic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539552" y="3645024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/>
              <a:t>počítač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195736" y="5877272"/>
            <a:ext cx="70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/>
              <a:t>nůž</a:t>
            </a:r>
          </a:p>
        </p:txBody>
      </p:sp>
      <p:pic>
        <p:nvPicPr>
          <p:cNvPr id="1026" name="Picture 2" descr="C:\Documents and Settings\Admin\Local Settings\Temporary Internet Files\Content.IE5\O5EM361I\MP90044845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4293096"/>
            <a:ext cx="865063" cy="144016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1V59TOP5\MC900441314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3645024"/>
            <a:ext cx="1659632" cy="1659632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4572000" y="587727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jetel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55172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pytel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827584" y="260648"/>
            <a:ext cx="5472608" cy="144016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403648" y="2276872"/>
          <a:ext cx="3192014" cy="31841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6002"/>
                <a:gridCol w="456002"/>
                <a:gridCol w="456002"/>
                <a:gridCol w="456002"/>
                <a:gridCol w="456002"/>
                <a:gridCol w="456002"/>
                <a:gridCol w="456002"/>
              </a:tblGrid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Ť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99592" y="260648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Ve </a:t>
            </a:r>
            <a:r>
              <a:rPr lang="cs-CZ" sz="2800" dirty="0" err="1" smtClean="0"/>
              <a:t>čtyřsměrce</a:t>
            </a:r>
            <a:r>
              <a:rPr lang="cs-CZ" sz="2800" dirty="0" smtClean="0"/>
              <a:t> hledej slova, která se skloňují podle vzoru stroj: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5508104" y="1916832"/>
            <a:ext cx="3240360" cy="38164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179512" y="188640"/>
            <a:ext cx="5616624" cy="144016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620688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Doplň správné tvary podle vzoru stroj: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2204864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 poli jsme viděli mnoho (svlačec)___________.</a:t>
            </a:r>
          </a:p>
          <a:p>
            <a:r>
              <a:rPr lang="cs-CZ" sz="2400" dirty="0" smtClean="0"/>
              <a:t>Dělníci pracovali na (stroje)_____________.</a:t>
            </a:r>
          </a:p>
          <a:p>
            <a:r>
              <a:rPr lang="cs-CZ" sz="2400" dirty="0" smtClean="0"/>
              <a:t>Myslivec nesl v (pytel) ___________ zvíře.</a:t>
            </a:r>
          </a:p>
          <a:p>
            <a:r>
              <a:rPr lang="cs-CZ" sz="2400" dirty="0" smtClean="0"/>
              <a:t>Vojáci musí v (boje) _____________zvítězit.</a:t>
            </a:r>
          </a:p>
          <a:p>
            <a:r>
              <a:rPr lang="cs-CZ" sz="2400" dirty="0" smtClean="0"/>
              <a:t>S (kašel) ___________ nechoď do školy!</a:t>
            </a:r>
          </a:p>
          <a:p>
            <a:r>
              <a:rPr lang="cs-CZ" sz="2400" dirty="0" smtClean="0"/>
              <a:t>Kašel se léčí (jitrocel)_______________.</a:t>
            </a:r>
          </a:p>
          <a:p>
            <a:r>
              <a:rPr lang="cs-CZ" sz="2400" dirty="0" smtClean="0"/>
              <a:t>Ve škole jsme se učili o (počítače)_______________.</a:t>
            </a:r>
          </a:p>
          <a:p>
            <a:r>
              <a:rPr lang="cs-CZ" sz="2400" dirty="0" smtClean="0"/>
              <a:t>S (nůž) ____________ si nesmíme hrát.</a:t>
            </a:r>
          </a:p>
          <a:p>
            <a:r>
              <a:rPr lang="cs-CZ" sz="2400" dirty="0" smtClean="0"/>
              <a:t>V (déšť)____________ se musí nosit deštník.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827584" y="260648"/>
            <a:ext cx="5472608" cy="144016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403648" y="2276872"/>
          <a:ext cx="3192014" cy="31841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6002"/>
                <a:gridCol w="456002"/>
                <a:gridCol w="456002"/>
                <a:gridCol w="456002"/>
                <a:gridCol w="456002"/>
                <a:gridCol w="456002"/>
                <a:gridCol w="456002"/>
              </a:tblGrid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Ť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</a:tr>
              <a:tr h="398016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99592" y="260648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Ve </a:t>
            </a:r>
            <a:r>
              <a:rPr lang="cs-CZ" sz="2800" dirty="0" err="1" smtClean="0"/>
              <a:t>čtyřsměrce</a:t>
            </a:r>
            <a:r>
              <a:rPr lang="cs-CZ" sz="2800" dirty="0" smtClean="0"/>
              <a:t> hledej slova, která se skloňují podle vzoru stroj: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5508104" y="1916832"/>
            <a:ext cx="3240360" cy="38164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Jetel, svízel, pryšec, jetel, čtverec, déšť, kašel, boj, jitrocel.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04248" y="3326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179512" y="188640"/>
            <a:ext cx="4968552" cy="144016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620688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Doplň správné tvary podle vzoru stroj: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2204864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 poli jsme viděli mnoho (svlačec)__svlačce_.</a:t>
            </a:r>
          </a:p>
          <a:p>
            <a:r>
              <a:rPr lang="cs-CZ" sz="2400" dirty="0" smtClean="0"/>
              <a:t>Dělníci pracovali na (stroje)___strojích_______.</a:t>
            </a:r>
          </a:p>
          <a:p>
            <a:r>
              <a:rPr lang="cs-CZ" sz="2400" dirty="0" smtClean="0"/>
              <a:t>Myslivec nesl v (pytel) __pytli_____ zvíře.</a:t>
            </a:r>
          </a:p>
          <a:p>
            <a:r>
              <a:rPr lang="cs-CZ" sz="2400" dirty="0" smtClean="0"/>
              <a:t>Vojáci musí v (boje) ___bojích____zvítězit.</a:t>
            </a:r>
          </a:p>
          <a:p>
            <a:r>
              <a:rPr lang="cs-CZ" sz="2400" dirty="0" smtClean="0"/>
              <a:t>S (kašel) __kašlem_____ nechoď do školy!</a:t>
            </a:r>
          </a:p>
          <a:p>
            <a:r>
              <a:rPr lang="cs-CZ" sz="2400" dirty="0" smtClean="0"/>
              <a:t>Kašel se léčí (jitrocel)_jitrocelem________.</a:t>
            </a:r>
          </a:p>
          <a:p>
            <a:r>
              <a:rPr lang="cs-CZ" sz="2400" dirty="0" smtClean="0"/>
              <a:t>Ve škole jsme se učili o (počítače)___počítačích_____.</a:t>
            </a:r>
          </a:p>
          <a:p>
            <a:r>
              <a:rPr lang="cs-CZ" sz="2400" dirty="0" smtClean="0"/>
              <a:t>S (nůž) ___nožem____ si nesmíme hrát.</a:t>
            </a:r>
          </a:p>
          <a:p>
            <a:r>
              <a:rPr lang="cs-CZ" sz="2400" dirty="0" smtClean="0"/>
              <a:t>V (déšť)___dešti____ se musí nosit deštník.</a:t>
            </a:r>
          </a:p>
          <a:p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24128" y="4766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386</Words>
  <Application>Microsoft Office PowerPoint</Application>
  <PresentationFormat>Předvádění na obrazovce (4:3)</PresentationFormat>
  <Paragraphs>167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6</cp:revision>
  <dcterms:created xsi:type="dcterms:W3CDTF">2013-04-02T16:05:33Z</dcterms:created>
  <dcterms:modified xsi:type="dcterms:W3CDTF">2013-09-22T16:43:23Z</dcterms:modified>
</cp:coreProperties>
</file>