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8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- obecně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</a:t>
            </a:r>
            <a:r>
              <a:rPr lang="cs-CZ" smtClean="0"/>
              <a:t>oddělujeme </a:t>
            </a:r>
            <a:r>
              <a:rPr lang="cs-CZ" b="1" smtClean="0"/>
              <a:t>čárkou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přívlastková (vět. člen – VV)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přívlastek, nahraď ho VV přívlastkovou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 smtClean="0"/>
              <a:t>Podíval se na krásnou květinu.</a:t>
            </a:r>
          </a:p>
          <a:p>
            <a:r>
              <a:rPr lang="cs-CZ" dirty="0" smtClean="0"/>
              <a:t>? Na jakou květinu se podíval? </a:t>
            </a:r>
          </a:p>
          <a:p>
            <a:r>
              <a:rPr lang="cs-CZ" dirty="0" smtClean="0"/>
              <a:t>…………………… </a:t>
            </a:r>
            <a:r>
              <a:rPr lang="cs-CZ" dirty="0" err="1" smtClean="0"/>
              <a:t>Pk</a:t>
            </a:r>
            <a:r>
              <a:rPr lang="cs-CZ" dirty="0" smtClean="0"/>
              <a:t> …</a:t>
            </a:r>
          </a:p>
          <a:p>
            <a:r>
              <a:rPr lang="cs-CZ" dirty="0"/>
              <a:t> </a:t>
            </a:r>
            <a:r>
              <a:rPr lang="cs-CZ" dirty="0" smtClean="0"/>
              <a:t>Podíval se na květinu, ………………………………..</a:t>
            </a:r>
          </a:p>
          <a:p>
            <a:r>
              <a:rPr lang="cs-CZ" dirty="0" smtClean="0"/>
              <a:t>? Na jakou </a:t>
            </a:r>
            <a:r>
              <a:rPr lang="cs-CZ" dirty="0"/>
              <a:t>květinu se podíval? </a:t>
            </a:r>
            <a:endParaRPr lang="cs-CZ" dirty="0" smtClean="0"/>
          </a:p>
          <a:p>
            <a:r>
              <a:rPr lang="cs-CZ" dirty="0" smtClean="0"/>
              <a:t>…………………………………………VV přívlastková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35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VV přívlastková (vět. člen – VV</a:t>
            </a:r>
            <a:r>
              <a:rPr lang="cs-CZ" dirty="0" smtClean="0"/>
              <a:t>)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přívlastek, nahraď ho VV přívlastkovou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 smtClean="0"/>
              <a:t>Podíval se na krásnou květinu.</a:t>
            </a:r>
          </a:p>
          <a:p>
            <a:r>
              <a:rPr lang="cs-CZ" dirty="0" smtClean="0"/>
              <a:t>? Na jakou květinu se podíval?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Na krásnou </a:t>
            </a:r>
            <a:r>
              <a:rPr lang="cs-CZ" dirty="0" err="1" smtClean="0">
                <a:solidFill>
                  <a:srgbClr val="FF0000"/>
                </a:solidFill>
              </a:rPr>
              <a:t>Pk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sh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Podíval se na květinu, </a:t>
            </a:r>
            <a:r>
              <a:rPr lang="cs-CZ" dirty="0" smtClean="0">
                <a:solidFill>
                  <a:srgbClr val="FF0000"/>
                </a:solidFill>
              </a:rPr>
              <a:t>která byla krásná.</a:t>
            </a:r>
          </a:p>
          <a:p>
            <a:r>
              <a:rPr lang="cs-CZ" dirty="0" smtClean="0"/>
              <a:t>? Na jakou </a:t>
            </a:r>
            <a:r>
              <a:rPr lang="cs-CZ" dirty="0"/>
              <a:t>květinu se podíval?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Která byla krásná </a:t>
            </a:r>
            <a:r>
              <a:rPr lang="cs-CZ" dirty="0" smtClean="0"/>
              <a:t>- VV přívlastková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57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věta přívlastková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Vyjadřuje </a:t>
            </a:r>
            <a:r>
              <a:rPr lang="cs-CZ" b="1" dirty="0" smtClean="0"/>
              <a:t>přívlastek</a:t>
            </a:r>
            <a:r>
              <a:rPr lang="cs-CZ" dirty="0" smtClean="0"/>
              <a:t>  některého jména věty řídící.</a:t>
            </a:r>
          </a:p>
          <a:p>
            <a:r>
              <a:rPr lang="cs-CZ" dirty="0" smtClean="0"/>
              <a:t>Význam tohoto jména blíž určuje.</a:t>
            </a:r>
          </a:p>
          <a:p>
            <a:r>
              <a:rPr lang="cs-CZ" dirty="0" smtClean="0"/>
              <a:t>Často stává hned za tímto jménem (řídícím). </a:t>
            </a:r>
          </a:p>
          <a:p>
            <a:r>
              <a:rPr lang="cs-CZ" dirty="0" smtClean="0"/>
              <a:t>Př.: </a:t>
            </a:r>
          </a:p>
          <a:p>
            <a:r>
              <a:rPr lang="cs-CZ" i="1" dirty="0" smtClean="0"/>
              <a:t>Ukazoval mi knihu </a:t>
            </a:r>
            <a:r>
              <a:rPr lang="cs-CZ" i="1" u="sng" dirty="0" smtClean="0"/>
              <a:t>od otce (</a:t>
            </a:r>
            <a:r>
              <a:rPr lang="cs-CZ" i="1" u="sng" dirty="0" err="1" smtClean="0"/>
              <a:t>Pkn</a:t>
            </a:r>
            <a:r>
              <a:rPr lang="cs-CZ" i="1" u="sng" dirty="0" smtClean="0"/>
              <a:t>)</a:t>
            </a:r>
            <a:r>
              <a:rPr lang="cs-CZ" i="1" dirty="0" smtClean="0"/>
              <a:t>.  Ukazoval </a:t>
            </a:r>
            <a:r>
              <a:rPr lang="cs-CZ" i="1" dirty="0"/>
              <a:t>mi knihu, </a:t>
            </a:r>
            <a:r>
              <a:rPr lang="cs-CZ" i="1" u="sng" dirty="0"/>
              <a:t>kterou mu daroval </a:t>
            </a:r>
            <a:r>
              <a:rPr lang="cs-CZ" i="1" u="sng" dirty="0" smtClean="0"/>
              <a:t>otec</a:t>
            </a:r>
            <a:r>
              <a:rPr lang="cs-CZ" i="1" dirty="0" smtClean="0"/>
              <a:t>. (VV přívlastková)</a:t>
            </a:r>
          </a:p>
          <a:p>
            <a:r>
              <a:rPr lang="cs-CZ" i="1" dirty="0" smtClean="0"/>
              <a:t>Úkol svěřili </a:t>
            </a:r>
            <a:r>
              <a:rPr lang="cs-CZ" i="1" u="sng" dirty="0" smtClean="0"/>
              <a:t>pilné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 smtClean="0"/>
              <a:t>Pks</a:t>
            </a:r>
            <a:r>
              <a:rPr lang="cs-CZ" i="1" dirty="0" smtClean="0"/>
              <a:t>)Aleně. </a:t>
            </a:r>
          </a:p>
          <a:p>
            <a:r>
              <a:rPr lang="cs-CZ" i="1" dirty="0" smtClean="0"/>
              <a:t>Úkol svěřili Aleně, </a:t>
            </a:r>
            <a:r>
              <a:rPr lang="cs-CZ" i="1" u="sng" dirty="0" smtClean="0"/>
              <a:t>která byla velmi pilná</a:t>
            </a:r>
            <a:r>
              <a:rPr lang="cs-CZ" i="1" dirty="0" smtClean="0"/>
              <a:t>. (VV přívlastková)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 přívlastková – otázka, spoj.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Ptáme se na ni otázkou  </a:t>
            </a:r>
            <a:r>
              <a:rPr lang="cs-CZ" b="1" dirty="0"/>
              <a:t>jaký/á/é + řídící </a:t>
            </a:r>
            <a:r>
              <a:rPr lang="cs-CZ" b="1" dirty="0" smtClean="0"/>
              <a:t>větou</a:t>
            </a:r>
            <a:r>
              <a:rPr lang="cs-CZ" dirty="0" smtClean="0"/>
              <a:t>:</a:t>
            </a:r>
          </a:p>
          <a:p>
            <a:r>
              <a:rPr lang="cs-CZ" i="1" dirty="0"/>
              <a:t>Ukazoval mi knihu, </a:t>
            </a:r>
            <a:r>
              <a:rPr lang="cs-CZ" i="1" u="sng" dirty="0"/>
              <a:t>kterou mu daroval otec</a:t>
            </a:r>
            <a:r>
              <a:rPr lang="cs-CZ" i="1" dirty="0"/>
              <a:t>. </a:t>
            </a:r>
          </a:p>
          <a:p>
            <a:r>
              <a:rPr lang="cs-CZ" i="1" dirty="0" smtClean="0"/>
              <a:t>Jakou mi ukazoval knihu? Kterou mu daroval otec.</a:t>
            </a:r>
            <a:endParaRPr lang="cs-CZ" i="1" dirty="0"/>
          </a:p>
          <a:p>
            <a:r>
              <a:rPr lang="cs-CZ" i="1" dirty="0"/>
              <a:t>Úkol svěřili Aleně, </a:t>
            </a:r>
            <a:r>
              <a:rPr lang="cs-CZ" i="1" u="sng" dirty="0"/>
              <a:t>která byla velmi pilná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Jaké Aleně svěřili úkol? Která byla velmi pilná.</a:t>
            </a:r>
            <a:endParaRPr lang="cs-CZ" dirty="0" smtClean="0"/>
          </a:p>
          <a:p>
            <a:r>
              <a:rPr lang="cs-CZ" dirty="0" smtClean="0"/>
              <a:t>Bývá </a:t>
            </a:r>
            <a:r>
              <a:rPr lang="cs-CZ" dirty="0"/>
              <a:t>uvozena:</a:t>
            </a:r>
          </a:p>
          <a:p>
            <a:r>
              <a:rPr lang="cs-CZ" dirty="0" smtClean="0"/>
              <a:t>vztažnými </a:t>
            </a:r>
            <a:r>
              <a:rPr lang="cs-CZ" dirty="0"/>
              <a:t>zájmeny a příslovci: </a:t>
            </a:r>
            <a:r>
              <a:rPr lang="cs-CZ" b="1" dirty="0" smtClean="0"/>
              <a:t>který</a:t>
            </a:r>
            <a:r>
              <a:rPr lang="cs-CZ" dirty="0" smtClean="0"/>
              <a:t>, </a:t>
            </a:r>
            <a:r>
              <a:rPr lang="cs-CZ" dirty="0"/>
              <a:t>jaký</a:t>
            </a:r>
            <a:r>
              <a:rPr lang="cs-CZ" dirty="0" smtClean="0"/>
              <a:t>, čí, jenž, kdo</a:t>
            </a:r>
            <a:r>
              <a:rPr lang="cs-CZ" dirty="0"/>
              <a:t>, </a:t>
            </a:r>
            <a:r>
              <a:rPr lang="cs-CZ" dirty="0" smtClean="0"/>
              <a:t>co; kde</a:t>
            </a:r>
            <a:r>
              <a:rPr lang="cs-CZ" dirty="0"/>
              <a:t>, </a:t>
            </a:r>
            <a:r>
              <a:rPr lang="cs-CZ" dirty="0" smtClean="0"/>
              <a:t>kdy, kam</a:t>
            </a:r>
          </a:p>
          <a:p>
            <a:r>
              <a:rPr lang="cs-CZ" dirty="0" smtClean="0"/>
              <a:t>nebo spojkami: že, aby, …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27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přívlastková - vložená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Často stává hned za </a:t>
            </a:r>
            <a:r>
              <a:rPr lang="cs-CZ" dirty="0" smtClean="0"/>
              <a:t>řídícím podstatným jménem, proto bývá do řídící věty </a:t>
            </a:r>
            <a:r>
              <a:rPr lang="cs-CZ" b="1" dirty="0" smtClean="0"/>
              <a:t>vložena:</a:t>
            </a:r>
          </a:p>
          <a:p>
            <a:r>
              <a:rPr lang="cs-CZ" i="1" dirty="0" smtClean="0"/>
              <a:t>Muž</a:t>
            </a:r>
            <a:r>
              <a:rPr lang="cs-CZ" b="1" i="1" dirty="0" smtClean="0"/>
              <a:t>,</a:t>
            </a:r>
            <a:r>
              <a:rPr lang="cs-CZ" i="1" dirty="0" smtClean="0"/>
              <a:t> </a:t>
            </a:r>
            <a:r>
              <a:rPr lang="cs-CZ" i="1" u="sng" dirty="0" smtClean="0"/>
              <a:t>kterého jsme viděli</a:t>
            </a:r>
            <a:r>
              <a:rPr lang="cs-CZ" b="1" i="1" dirty="0" smtClean="0"/>
              <a:t>,</a:t>
            </a:r>
            <a:r>
              <a:rPr lang="cs-CZ" i="1" dirty="0" smtClean="0"/>
              <a:t> byl náš soused.</a:t>
            </a:r>
          </a:p>
          <a:p>
            <a:r>
              <a:rPr lang="cs-CZ" i="1" dirty="0" smtClean="0"/>
              <a:t>?Jaký muž byl náš soused? Kterého jsme viděli.</a:t>
            </a:r>
          </a:p>
          <a:p>
            <a:r>
              <a:rPr lang="cs-CZ" b="1" i="1" dirty="0" smtClean="0"/>
              <a:t>VV přívlastkovou vloženou musíme z obou stran oddělit čárkou!</a:t>
            </a:r>
          </a:p>
          <a:p>
            <a:r>
              <a:rPr lang="cs-CZ" i="1" dirty="0" smtClean="0"/>
              <a:t>Mlha</a:t>
            </a:r>
            <a:r>
              <a:rPr lang="cs-CZ" b="1" i="1" dirty="0" smtClean="0"/>
              <a:t>,</a:t>
            </a:r>
            <a:r>
              <a:rPr lang="cs-CZ" i="1" dirty="0" smtClean="0"/>
              <a:t> </a:t>
            </a:r>
            <a:r>
              <a:rPr lang="cs-CZ" i="1" u="sng" dirty="0" smtClean="0"/>
              <a:t>která zahalila celý kraj</a:t>
            </a:r>
            <a:r>
              <a:rPr lang="cs-CZ" b="1" i="1" dirty="0" smtClean="0"/>
              <a:t>,</a:t>
            </a:r>
            <a:r>
              <a:rPr lang="cs-CZ" i="1" dirty="0" smtClean="0"/>
              <a:t> pomalu stoupala.</a:t>
            </a:r>
          </a:p>
          <a:p>
            <a:r>
              <a:rPr lang="cs-CZ" i="1" dirty="0" smtClean="0"/>
              <a:t>?Jaká mlha pomalu stoupala? Která zahalila celý kraj.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4366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přívlastková (VV – vět. </a:t>
            </a:r>
            <a:r>
              <a:rPr lang="cs-CZ" dirty="0"/>
              <a:t>č</a:t>
            </a:r>
            <a:r>
              <a:rPr lang="cs-CZ" dirty="0" smtClean="0"/>
              <a:t>len)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Nahraď VV přívlastkovou větným členem:</a:t>
            </a:r>
          </a:p>
          <a:p>
            <a:r>
              <a:rPr lang="cs-CZ" i="1" dirty="0"/>
              <a:t>Muž</a:t>
            </a:r>
            <a:r>
              <a:rPr lang="cs-CZ" b="1" i="1" dirty="0"/>
              <a:t>,</a:t>
            </a:r>
            <a:r>
              <a:rPr lang="cs-CZ" i="1" dirty="0"/>
              <a:t> kterého jsme viděli</a:t>
            </a:r>
            <a:r>
              <a:rPr lang="cs-CZ" b="1" i="1" dirty="0"/>
              <a:t>,</a:t>
            </a:r>
            <a:r>
              <a:rPr lang="cs-CZ" i="1" dirty="0"/>
              <a:t> byl náš soused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Námi viděný muž byl náš soused.</a:t>
            </a:r>
          </a:p>
          <a:p>
            <a:endParaRPr lang="cs-CZ" i="1" dirty="0"/>
          </a:p>
          <a:p>
            <a:r>
              <a:rPr lang="cs-CZ" i="1" dirty="0"/>
              <a:t>Mlha</a:t>
            </a:r>
            <a:r>
              <a:rPr lang="cs-CZ" b="1" i="1" dirty="0"/>
              <a:t>,</a:t>
            </a:r>
            <a:r>
              <a:rPr lang="cs-CZ" i="1" dirty="0"/>
              <a:t> </a:t>
            </a:r>
            <a:r>
              <a:rPr lang="cs-CZ" i="1" u="sng" dirty="0"/>
              <a:t>která zahalila celý kraj</a:t>
            </a:r>
            <a:r>
              <a:rPr lang="cs-CZ" b="1" i="1" dirty="0"/>
              <a:t>,</a:t>
            </a:r>
            <a:r>
              <a:rPr lang="cs-CZ" i="1" dirty="0"/>
              <a:t> pomalu stoupala.</a:t>
            </a:r>
          </a:p>
          <a:p>
            <a:r>
              <a:rPr lang="cs-CZ" i="1" dirty="0" smtClean="0"/>
              <a:t>………………………………………………………………..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85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přívlastková (VV – vět. </a:t>
            </a:r>
            <a:r>
              <a:rPr lang="cs-CZ" dirty="0"/>
              <a:t>č</a:t>
            </a:r>
            <a:r>
              <a:rPr lang="cs-CZ" dirty="0" smtClean="0"/>
              <a:t>len)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</a:t>
            </a:r>
            <a:r>
              <a:rPr lang="cs-CZ" dirty="0" smtClean="0"/>
              <a:t>přívlastkovou, </a:t>
            </a:r>
            <a:r>
              <a:rPr lang="cs-CZ" dirty="0"/>
              <a:t>nahraď ji větným členem</a:t>
            </a:r>
            <a:r>
              <a:rPr lang="cs-CZ" dirty="0" smtClean="0"/>
              <a:t>:</a:t>
            </a:r>
          </a:p>
          <a:p>
            <a:r>
              <a:rPr lang="cs-CZ" i="1" dirty="0" smtClean="0"/>
              <a:t>Zpívala píseň, </a:t>
            </a:r>
            <a:r>
              <a:rPr lang="cs-CZ" i="1" u="sng" dirty="0" smtClean="0"/>
              <a:t>kterou znala už od dětství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Jakou zpívala píseň? Kterou znala od dětství. VV přívlastková</a:t>
            </a:r>
          </a:p>
          <a:p>
            <a:r>
              <a:rPr lang="cs-CZ" i="1" dirty="0" smtClean="0"/>
              <a:t>Zpívala od dětství známou píseň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přívlastková (VV – vět. </a:t>
            </a:r>
            <a:r>
              <a:rPr lang="cs-CZ" dirty="0"/>
              <a:t>č</a:t>
            </a:r>
            <a:r>
              <a:rPr lang="cs-CZ" dirty="0" smtClean="0"/>
              <a:t>len)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</a:t>
            </a:r>
            <a:r>
              <a:rPr lang="cs-CZ" dirty="0" smtClean="0"/>
              <a:t>přívlastkovou, </a:t>
            </a:r>
            <a:r>
              <a:rPr lang="cs-CZ" dirty="0"/>
              <a:t>nahraď ji větným členem:</a:t>
            </a:r>
          </a:p>
          <a:p>
            <a:r>
              <a:rPr lang="cs-CZ" i="1" dirty="0" smtClean="0"/>
              <a:t>Potřeboval koutek, kde by nebyl nikým rušen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Jaký potřeboval koutek?</a:t>
            </a:r>
          </a:p>
          <a:p>
            <a:r>
              <a:rPr lang="cs-CZ" dirty="0" smtClean="0"/>
              <a:t>………………………………………………………………</a:t>
            </a:r>
          </a:p>
          <a:p>
            <a:r>
              <a:rPr lang="cs-CZ" i="1" dirty="0" smtClean="0"/>
              <a:t>Potřeboval </a:t>
            </a:r>
            <a:r>
              <a:rPr lang="cs-CZ" dirty="0" smtClean="0"/>
              <a:t>……………………………………………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43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VV </a:t>
            </a:r>
            <a:r>
              <a:rPr lang="cs-CZ" dirty="0" smtClean="0"/>
              <a:t>přívlastková (VV – vět. </a:t>
            </a:r>
            <a:r>
              <a:rPr lang="cs-CZ" dirty="0"/>
              <a:t>č</a:t>
            </a:r>
            <a:r>
              <a:rPr lang="cs-CZ" dirty="0" smtClean="0"/>
              <a:t>len)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</a:t>
            </a:r>
            <a:r>
              <a:rPr lang="cs-CZ" dirty="0" smtClean="0"/>
              <a:t>přívlastkovou, </a:t>
            </a:r>
            <a:r>
              <a:rPr lang="cs-CZ" dirty="0"/>
              <a:t>nahraď ji větným členem:</a:t>
            </a:r>
          </a:p>
          <a:p>
            <a:r>
              <a:rPr lang="cs-CZ" i="1" dirty="0" smtClean="0"/>
              <a:t>Potřeboval koutek, kde by nebyl nikým rušen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Jaký potřeboval koutek?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Kde by nebyl nikým rušen</a:t>
            </a:r>
          </a:p>
          <a:p>
            <a:r>
              <a:rPr lang="cs-CZ" i="1" dirty="0" smtClean="0"/>
              <a:t>Potřeboval </a:t>
            </a:r>
            <a:r>
              <a:rPr lang="cs-CZ" i="1" dirty="0" smtClean="0">
                <a:solidFill>
                  <a:srgbClr val="FF0000"/>
                </a:solidFill>
              </a:rPr>
              <a:t>klidný koutek.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3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přívlastková (vět. </a:t>
            </a:r>
            <a:r>
              <a:rPr lang="cs-CZ" dirty="0"/>
              <a:t>č</a:t>
            </a:r>
            <a:r>
              <a:rPr lang="cs-CZ" dirty="0" smtClean="0"/>
              <a:t>len – VV)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Najdi </a:t>
            </a:r>
            <a:r>
              <a:rPr lang="cs-CZ" dirty="0"/>
              <a:t>přívlastek, nahraď ho VV přívlastkovou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smtClean="0"/>
              <a:t>Zeptej se na cestu k divadlu.</a:t>
            </a:r>
          </a:p>
          <a:p>
            <a:r>
              <a:rPr lang="cs-CZ" dirty="0" smtClean="0"/>
              <a:t>Na jakou cestu se zeptej? </a:t>
            </a:r>
          </a:p>
          <a:p>
            <a:r>
              <a:rPr lang="cs-CZ" dirty="0" smtClean="0"/>
              <a:t>Na cestu k </a:t>
            </a:r>
            <a:r>
              <a:rPr lang="cs-CZ" b="1" dirty="0" smtClean="0"/>
              <a:t>divadlu. - </a:t>
            </a:r>
            <a:r>
              <a:rPr lang="cs-CZ" b="1" dirty="0" err="1" smtClean="0"/>
              <a:t>Pkn</a:t>
            </a:r>
            <a:endParaRPr lang="cs-CZ" b="1" dirty="0" smtClean="0"/>
          </a:p>
          <a:p>
            <a:r>
              <a:rPr lang="cs-CZ" i="1" dirty="0" smtClean="0"/>
              <a:t>Zeptej se na cestu, </a:t>
            </a:r>
            <a:r>
              <a:rPr lang="cs-CZ" i="1" u="sng" dirty="0" smtClean="0"/>
              <a:t>která vede k divadlu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?Na jakou cestu se zeptej? </a:t>
            </a:r>
          </a:p>
          <a:p>
            <a:r>
              <a:rPr lang="cs-CZ" dirty="0" smtClean="0"/>
              <a:t>Která vede k divadlu. – VV přívlastková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11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621</Words>
  <Application>Microsoft Office PowerPoint</Application>
  <PresentationFormat>Předvádění na obrazovce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Vedlejší věty - obecně</vt:lpstr>
      <vt:lpstr>Vedlejší věta přívlastková</vt:lpstr>
      <vt:lpstr>VV přívlastková – otázka, spoj. výrazy</vt:lpstr>
      <vt:lpstr>VV přívlastková - vložená</vt:lpstr>
      <vt:lpstr>VV přívlastková (VV – vět. člen)</vt:lpstr>
      <vt:lpstr>VV přívlastková (VV – vět. člen)</vt:lpstr>
      <vt:lpstr>VV přívlastková (VV – vět. člen)</vt:lpstr>
      <vt:lpstr>VV přívlastková (VV – vět. člen) – řeš.</vt:lpstr>
      <vt:lpstr>VV přívlastková (vět. člen – VV)</vt:lpstr>
      <vt:lpstr>VV přívlastková (vět. člen – VV)</vt:lpstr>
      <vt:lpstr>VV přívlastková (vět. člen – VV) – řeš.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25</cp:revision>
  <dcterms:created xsi:type="dcterms:W3CDTF">2013-01-27T15:19:51Z</dcterms:created>
  <dcterms:modified xsi:type="dcterms:W3CDTF">2013-09-24T15:14:02Z</dcterms:modified>
</cp:coreProperties>
</file>