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68" r:id="rId6"/>
    <p:sldId id="259" r:id="rId7"/>
    <p:sldId id="265" r:id="rId8"/>
    <p:sldId id="261" r:id="rId9"/>
    <p:sldId id="262" r:id="rId10"/>
    <p:sldId id="266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- obecně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Vedlejší věta </a:t>
            </a:r>
            <a:r>
              <a:rPr lang="cs-CZ" dirty="0" smtClean="0"/>
              <a:t>(VV) zastupuje větný člen své věty řídící</a:t>
            </a:r>
          </a:p>
          <a:p>
            <a:r>
              <a:rPr lang="cs-CZ" dirty="0" smtClean="0"/>
              <a:t>Na VV se ptáme stejně jako na větný člen</a:t>
            </a:r>
          </a:p>
          <a:p>
            <a:r>
              <a:rPr lang="cs-CZ" dirty="0"/>
              <a:t>Ptáme se na ni </a:t>
            </a:r>
            <a:r>
              <a:rPr lang="cs-CZ" b="1" dirty="0"/>
              <a:t>větou řídící </a:t>
            </a:r>
          </a:p>
          <a:p>
            <a:r>
              <a:rPr lang="cs-CZ" dirty="0"/>
              <a:t>Větou řídící může být věta hlavní i vedlejší</a:t>
            </a:r>
          </a:p>
          <a:p>
            <a:r>
              <a:rPr lang="cs-CZ" b="1" dirty="0" smtClean="0"/>
              <a:t>VV závisí </a:t>
            </a:r>
            <a:r>
              <a:rPr lang="cs-CZ" dirty="0" smtClean="0"/>
              <a:t>mluvnicky na jiné větě</a:t>
            </a:r>
          </a:p>
          <a:p>
            <a:r>
              <a:rPr lang="cs-CZ" dirty="0" smtClean="0"/>
              <a:t>VV můžeme nahradit větným členem (stejného druhu)</a:t>
            </a:r>
          </a:p>
          <a:p>
            <a:r>
              <a:rPr lang="cs-CZ" dirty="0" smtClean="0"/>
              <a:t>Od řídící věty ji oddělujeme </a:t>
            </a:r>
            <a:r>
              <a:rPr lang="cs-CZ" b="1" dirty="0" smtClean="0"/>
              <a:t>čárkou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0599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</a:t>
            </a:r>
            <a:r>
              <a:rPr lang="cs-CZ" dirty="0" smtClean="0"/>
              <a:t> - vedlejší </a:t>
            </a:r>
            <a:r>
              <a:rPr lang="cs-CZ" dirty="0"/>
              <a:t>věty příslovečné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Udělal to </a:t>
            </a:r>
            <a:r>
              <a:rPr lang="cs-CZ" b="1" dirty="0" smtClean="0"/>
              <a:t>k</a:t>
            </a:r>
            <a:r>
              <a:rPr lang="cs-CZ" dirty="0" smtClean="0"/>
              <a:t> naší </a:t>
            </a:r>
            <a:r>
              <a:rPr lang="cs-CZ" b="1" dirty="0" smtClean="0"/>
              <a:t>spokojenosti.</a:t>
            </a:r>
          </a:p>
          <a:p>
            <a:r>
              <a:rPr lang="cs-CZ" dirty="0" smtClean="0"/>
              <a:t>……………………………………………………………….</a:t>
            </a:r>
          </a:p>
          <a:p>
            <a:r>
              <a:rPr lang="cs-CZ" dirty="0" smtClean="0"/>
              <a:t>VV příslovečná …………………………….</a:t>
            </a:r>
          </a:p>
          <a:p>
            <a:r>
              <a:rPr lang="cs-CZ" dirty="0" smtClean="0"/>
              <a:t>4. Zdeněk spal velmi </a:t>
            </a:r>
            <a:r>
              <a:rPr lang="cs-CZ" b="1" dirty="0" smtClean="0"/>
              <a:t>tvrdě.</a:t>
            </a:r>
          </a:p>
          <a:p>
            <a:r>
              <a:rPr lang="cs-CZ" dirty="0" smtClean="0"/>
              <a:t>………………………………………………………………</a:t>
            </a:r>
          </a:p>
          <a:p>
            <a:r>
              <a:rPr lang="cs-CZ" dirty="0" smtClean="0"/>
              <a:t>VV příslovečná ……………………………………….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113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– </a:t>
            </a:r>
            <a:r>
              <a:rPr lang="cs-CZ" dirty="0" err="1" smtClean="0"/>
              <a:t>Pu</a:t>
            </a:r>
            <a:r>
              <a:rPr lang="cs-CZ" dirty="0" smtClean="0"/>
              <a:t> – řeš.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Nahraď VV příslovečnou větným členem:</a:t>
            </a:r>
          </a:p>
          <a:p>
            <a:r>
              <a:rPr lang="cs-CZ" dirty="0" smtClean="0"/>
              <a:t>1. Setkali </a:t>
            </a:r>
            <a:r>
              <a:rPr lang="cs-CZ" dirty="0"/>
              <a:t>jsme se tam, kde jsme se naposledy rozloučili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Setkali jsme se na místě posledního setkání.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Když kamarád odešel, četl jsem si knížku.</a:t>
            </a:r>
          </a:p>
          <a:p>
            <a:r>
              <a:rPr lang="cs-CZ" i="1" dirty="0" smtClean="0"/>
              <a:t>Po odchodu kamaráda jsem si četl knížku.</a:t>
            </a:r>
            <a:endParaRPr lang="cs-CZ" i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7614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</a:t>
            </a:r>
            <a:r>
              <a:rPr lang="cs-CZ" dirty="0" err="1" smtClean="0"/>
              <a:t>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Nahraď VV příslovečnou větným členem:</a:t>
            </a:r>
          </a:p>
          <a:p>
            <a:r>
              <a:rPr lang="cs-CZ" dirty="0" smtClean="0"/>
              <a:t>3</a:t>
            </a:r>
            <a:r>
              <a:rPr lang="cs-CZ" dirty="0"/>
              <a:t>. Udělal to tak, jak jsem mu doporučil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Udělal to podle mého doporučení.</a:t>
            </a:r>
          </a:p>
          <a:p>
            <a:endParaRPr lang="cs-CZ" i="1" dirty="0" smtClean="0"/>
          </a:p>
          <a:p>
            <a:r>
              <a:rPr lang="cs-CZ" dirty="0" smtClean="0"/>
              <a:t>4.</a:t>
            </a:r>
            <a:r>
              <a:rPr lang="cs-CZ" i="1" dirty="0" smtClean="0"/>
              <a:t> </a:t>
            </a:r>
            <a:r>
              <a:rPr lang="cs-CZ" dirty="0"/>
              <a:t>Jen jezte, co</a:t>
            </a:r>
            <a:r>
              <a:rPr lang="cs-CZ" i="1" dirty="0"/>
              <a:t> </a:t>
            </a:r>
            <a:r>
              <a:rPr lang="cs-CZ" dirty="0"/>
              <a:t>hrdlo ráčí.</a:t>
            </a:r>
          </a:p>
          <a:p>
            <a:r>
              <a:rPr lang="cs-CZ" i="1" dirty="0" smtClean="0"/>
              <a:t>Jen jezte podle chuti.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7261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</a:t>
            </a:r>
            <a:r>
              <a:rPr lang="cs-CZ" dirty="0" smtClean="0"/>
              <a:t> - vedlejší </a:t>
            </a:r>
            <a:r>
              <a:rPr lang="cs-CZ" dirty="0"/>
              <a:t>věty příslovečné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Nahraď </a:t>
            </a:r>
            <a:r>
              <a:rPr lang="cs-CZ" dirty="0" err="1" smtClean="0"/>
              <a:t>Pu</a:t>
            </a:r>
            <a:r>
              <a:rPr lang="cs-CZ" dirty="0" smtClean="0"/>
              <a:t> vedlejší větou, urči její druh:</a:t>
            </a:r>
          </a:p>
          <a:p>
            <a:r>
              <a:rPr lang="cs-CZ" dirty="0" smtClean="0"/>
              <a:t>1. Utábořili jsme se </a:t>
            </a:r>
            <a:r>
              <a:rPr lang="cs-CZ" b="1" dirty="0" smtClean="0"/>
              <a:t>na</a:t>
            </a:r>
            <a:r>
              <a:rPr lang="cs-CZ" dirty="0" smtClean="0"/>
              <a:t> chráněném </a:t>
            </a:r>
            <a:r>
              <a:rPr lang="cs-CZ" b="1" dirty="0" smtClean="0"/>
              <a:t>místě.</a:t>
            </a:r>
          </a:p>
          <a:p>
            <a:r>
              <a:rPr lang="cs-CZ" dirty="0" smtClean="0"/>
              <a:t>Utábořili jsme se tam, kde bylo chráněné místo.</a:t>
            </a:r>
          </a:p>
          <a:p>
            <a:r>
              <a:rPr lang="cs-CZ" dirty="0" smtClean="0"/>
              <a:t>VV příslovečná  místní</a:t>
            </a:r>
          </a:p>
          <a:p>
            <a:r>
              <a:rPr lang="cs-CZ" dirty="0" smtClean="0"/>
              <a:t>2. </a:t>
            </a:r>
            <a:r>
              <a:rPr lang="cs-CZ" b="1" dirty="0" smtClean="0"/>
              <a:t>Po návratu </a:t>
            </a:r>
            <a:r>
              <a:rPr lang="cs-CZ" dirty="0" smtClean="0"/>
              <a:t>z koncertu jsme si o zážitku dlouho povídali.</a:t>
            </a:r>
          </a:p>
          <a:p>
            <a:r>
              <a:rPr lang="cs-CZ" dirty="0" smtClean="0"/>
              <a:t>Když jsme se vrátili z koncertu, dlouho jsme si o něm povídali.</a:t>
            </a:r>
          </a:p>
          <a:p>
            <a:r>
              <a:rPr lang="cs-CZ" dirty="0" smtClean="0"/>
              <a:t>VV příslovečná časová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4860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</a:t>
            </a:r>
            <a:r>
              <a:rPr lang="cs-CZ" dirty="0" smtClean="0"/>
              <a:t> - vedlejší </a:t>
            </a:r>
            <a:r>
              <a:rPr lang="cs-CZ" dirty="0"/>
              <a:t>věty příslovečné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Udělal to </a:t>
            </a:r>
            <a:r>
              <a:rPr lang="cs-CZ" b="1" dirty="0" smtClean="0"/>
              <a:t>k</a:t>
            </a:r>
            <a:r>
              <a:rPr lang="cs-CZ" dirty="0" smtClean="0"/>
              <a:t> naší </a:t>
            </a:r>
            <a:r>
              <a:rPr lang="cs-CZ" b="1" dirty="0" smtClean="0"/>
              <a:t>spokojenosti.</a:t>
            </a:r>
          </a:p>
          <a:p>
            <a:r>
              <a:rPr lang="cs-CZ" dirty="0" smtClean="0"/>
              <a:t>Udělal to, jak jsme si přáli.</a:t>
            </a:r>
          </a:p>
          <a:p>
            <a:r>
              <a:rPr lang="cs-CZ" dirty="0" smtClean="0"/>
              <a:t>VV příslovečná způsobová</a:t>
            </a:r>
          </a:p>
          <a:p>
            <a:r>
              <a:rPr lang="cs-CZ" dirty="0" smtClean="0"/>
              <a:t>4. Zdeněk spal velmi </a:t>
            </a:r>
            <a:r>
              <a:rPr lang="cs-CZ" b="1" dirty="0" smtClean="0"/>
              <a:t>tvrdě.</a:t>
            </a:r>
          </a:p>
          <a:p>
            <a:r>
              <a:rPr lang="cs-CZ" dirty="0" smtClean="0"/>
              <a:t>Zdeněk spal, jako když ho do vody hodí,</a:t>
            </a:r>
          </a:p>
          <a:p>
            <a:r>
              <a:rPr lang="cs-CZ" dirty="0" smtClean="0"/>
              <a:t>VV </a:t>
            </a:r>
            <a:r>
              <a:rPr lang="cs-CZ" smtClean="0"/>
              <a:t>příslovečná měrová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952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věty příslovečné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Vyjadřují </a:t>
            </a:r>
            <a:r>
              <a:rPr lang="cs-CZ" b="1" dirty="0" smtClean="0"/>
              <a:t>příslovečné určení </a:t>
            </a:r>
            <a:r>
              <a:rPr lang="cs-CZ" dirty="0" smtClean="0"/>
              <a:t>věty řídící.</a:t>
            </a:r>
          </a:p>
          <a:p>
            <a:r>
              <a:rPr lang="cs-CZ" dirty="0" smtClean="0"/>
              <a:t>Rozlišujeme VV příslovečné: </a:t>
            </a:r>
          </a:p>
          <a:p>
            <a:r>
              <a:rPr lang="cs-CZ" b="1" dirty="0" smtClean="0"/>
              <a:t>místní, časové, způsobové, měrové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5252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místní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př.: </a:t>
            </a:r>
          </a:p>
          <a:p>
            <a:r>
              <a:rPr lang="cs-CZ" dirty="0"/>
              <a:t>Setkali jsme se tam, </a:t>
            </a:r>
            <a:r>
              <a:rPr lang="cs-CZ" b="1" dirty="0"/>
              <a:t>kde</a:t>
            </a:r>
            <a:r>
              <a:rPr lang="cs-CZ" dirty="0"/>
              <a:t> jsme se naposledy rozloučili.</a:t>
            </a:r>
          </a:p>
          <a:p>
            <a:r>
              <a:rPr lang="cs-CZ" dirty="0"/>
              <a:t>Kde jsme se setkali? </a:t>
            </a:r>
            <a:r>
              <a:rPr lang="cs-CZ" i="1" dirty="0"/>
              <a:t>Kde jsme se naposledy rozloučili</a:t>
            </a:r>
            <a:r>
              <a:rPr lang="cs-CZ" b="1" dirty="0"/>
              <a:t> . - VV příslovečná místní</a:t>
            </a:r>
          </a:p>
          <a:p>
            <a:r>
              <a:rPr lang="cs-CZ" b="1" dirty="0" smtClean="0"/>
              <a:t>Otázka</a:t>
            </a:r>
            <a:r>
              <a:rPr lang="cs-CZ" dirty="0" smtClean="0"/>
              <a:t>: kde? Kam?</a:t>
            </a:r>
          </a:p>
          <a:p>
            <a:r>
              <a:rPr lang="cs-CZ" b="1" dirty="0" smtClean="0"/>
              <a:t>Spoj. </a:t>
            </a:r>
            <a:r>
              <a:rPr lang="cs-CZ" b="1" dirty="0"/>
              <a:t>v</a:t>
            </a:r>
            <a:r>
              <a:rPr lang="cs-CZ" b="1" dirty="0" smtClean="0"/>
              <a:t>ýrazy</a:t>
            </a:r>
            <a:r>
              <a:rPr lang="cs-CZ" dirty="0" smtClean="0"/>
              <a:t>: kde, kam, odkud, kudy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22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časové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 př.:</a:t>
            </a:r>
          </a:p>
          <a:p>
            <a:r>
              <a:rPr lang="cs-CZ" b="1" dirty="0" smtClean="0"/>
              <a:t>Když</a:t>
            </a:r>
            <a:r>
              <a:rPr lang="cs-CZ" dirty="0" smtClean="0"/>
              <a:t> kamarád odešel, četl jsem si knížku.</a:t>
            </a:r>
          </a:p>
          <a:p>
            <a:r>
              <a:rPr lang="cs-CZ" dirty="0" smtClean="0"/>
              <a:t>Kdy jsem si četl knížku? </a:t>
            </a:r>
            <a:r>
              <a:rPr lang="cs-CZ" i="1" dirty="0" smtClean="0"/>
              <a:t>Když kamarád odešel</a:t>
            </a:r>
            <a:r>
              <a:rPr lang="cs-CZ" dirty="0" smtClean="0"/>
              <a:t>. – </a:t>
            </a:r>
            <a:r>
              <a:rPr lang="cs-CZ" b="1" dirty="0" smtClean="0"/>
              <a:t>VV příslovečná časová</a:t>
            </a:r>
          </a:p>
          <a:p>
            <a:r>
              <a:rPr lang="cs-CZ" b="1" dirty="0" smtClean="0"/>
              <a:t>Otázka</a:t>
            </a:r>
            <a:r>
              <a:rPr lang="cs-CZ" dirty="0" smtClean="0"/>
              <a:t>: kdy? Od kdy?</a:t>
            </a:r>
          </a:p>
          <a:p>
            <a:r>
              <a:rPr lang="cs-CZ" b="1" dirty="0" smtClean="0"/>
              <a:t>Spoj. </a:t>
            </a:r>
            <a:r>
              <a:rPr lang="cs-CZ" b="1" dirty="0"/>
              <a:t>v</a:t>
            </a:r>
            <a:r>
              <a:rPr lang="cs-CZ" b="1" dirty="0" smtClean="0"/>
              <a:t>ýrazy</a:t>
            </a:r>
            <a:r>
              <a:rPr lang="cs-CZ" dirty="0" smtClean="0"/>
              <a:t>: když, až, jakmile, než, sotva, kdy, kdykoli, zatímco, pokud, …..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91272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způsobové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3. př.:</a:t>
            </a:r>
          </a:p>
          <a:p>
            <a:r>
              <a:rPr lang="cs-CZ" dirty="0"/>
              <a:t>Udělal to tak, </a:t>
            </a:r>
            <a:r>
              <a:rPr lang="cs-CZ" b="1" dirty="0"/>
              <a:t>jak</a:t>
            </a:r>
            <a:r>
              <a:rPr lang="cs-CZ" dirty="0"/>
              <a:t> jsem mu doporučil. </a:t>
            </a:r>
          </a:p>
          <a:p>
            <a:r>
              <a:rPr lang="cs-CZ" dirty="0"/>
              <a:t>Jak to udělal? </a:t>
            </a:r>
            <a:r>
              <a:rPr lang="cs-CZ" i="1" dirty="0"/>
              <a:t>Jak jsem mu doporučil</a:t>
            </a:r>
            <a:r>
              <a:rPr lang="cs-CZ" dirty="0"/>
              <a:t>. – </a:t>
            </a:r>
            <a:r>
              <a:rPr lang="cs-CZ" b="1" dirty="0"/>
              <a:t>VV příslovečná </a:t>
            </a:r>
            <a:r>
              <a:rPr lang="cs-CZ" b="1" dirty="0" smtClean="0"/>
              <a:t>způsobová</a:t>
            </a:r>
          </a:p>
          <a:p>
            <a:r>
              <a:rPr lang="cs-CZ" b="1" dirty="0" smtClean="0"/>
              <a:t>Otázka</a:t>
            </a:r>
            <a:r>
              <a:rPr lang="cs-CZ" dirty="0" smtClean="0"/>
              <a:t>: jak? Jakým způsobem?</a:t>
            </a:r>
          </a:p>
          <a:p>
            <a:r>
              <a:rPr lang="cs-CZ" b="1" dirty="0" smtClean="0"/>
              <a:t>Spoj. </a:t>
            </a:r>
            <a:r>
              <a:rPr lang="cs-CZ" b="1" dirty="0"/>
              <a:t>v</a:t>
            </a:r>
            <a:r>
              <a:rPr lang="cs-CZ" b="1" dirty="0" smtClean="0"/>
              <a:t>ýrazy</a:t>
            </a:r>
            <a:r>
              <a:rPr lang="cs-CZ" dirty="0" smtClean="0"/>
              <a:t>: jako, jak, jak – tak, že, aby, pokud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52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</a:t>
            </a:r>
            <a:r>
              <a:rPr lang="cs-CZ" smtClean="0"/>
              <a:t>- měrové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př.:</a:t>
            </a:r>
          </a:p>
          <a:p>
            <a:r>
              <a:rPr lang="cs-CZ" dirty="0" smtClean="0"/>
              <a:t>Jen jezte, </a:t>
            </a:r>
            <a:r>
              <a:rPr lang="cs-CZ" b="1" dirty="0" smtClean="0"/>
              <a:t>co</a:t>
            </a:r>
            <a:r>
              <a:rPr lang="cs-CZ" i="1" dirty="0" smtClean="0"/>
              <a:t> </a:t>
            </a:r>
            <a:r>
              <a:rPr lang="cs-CZ" dirty="0" smtClean="0"/>
              <a:t>hrdlo ráčí.</a:t>
            </a:r>
          </a:p>
          <a:p>
            <a:r>
              <a:rPr lang="cs-CZ" dirty="0" smtClean="0"/>
              <a:t>Do jaké míry jezte? </a:t>
            </a:r>
            <a:r>
              <a:rPr lang="cs-CZ" i="1" dirty="0" smtClean="0"/>
              <a:t>Co hrdlo ráčí</a:t>
            </a:r>
            <a:r>
              <a:rPr lang="cs-CZ" dirty="0" smtClean="0"/>
              <a:t>. – </a:t>
            </a:r>
            <a:r>
              <a:rPr lang="cs-CZ" b="1" dirty="0" smtClean="0"/>
              <a:t>VV příslovečná měrová</a:t>
            </a:r>
          </a:p>
          <a:p>
            <a:r>
              <a:rPr lang="cs-CZ" b="1" dirty="0" smtClean="0"/>
              <a:t>Otázka</a:t>
            </a:r>
            <a:r>
              <a:rPr lang="cs-CZ" dirty="0" smtClean="0"/>
              <a:t>: do jaké míry?</a:t>
            </a:r>
          </a:p>
          <a:p>
            <a:r>
              <a:rPr lang="cs-CZ" b="1" dirty="0" smtClean="0"/>
              <a:t>Spoj. </a:t>
            </a:r>
            <a:r>
              <a:rPr lang="cs-CZ" b="1" dirty="0"/>
              <a:t>v</a:t>
            </a:r>
            <a:r>
              <a:rPr lang="cs-CZ" b="1" dirty="0" smtClean="0"/>
              <a:t>ýrazy</a:t>
            </a:r>
            <a:r>
              <a:rPr lang="cs-CZ" dirty="0" smtClean="0"/>
              <a:t>: co, čím – tím, tak – že, jako, tolik - kolik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667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</a:t>
            </a:r>
            <a:r>
              <a:rPr lang="cs-CZ" dirty="0" err="1" smtClean="0"/>
              <a:t>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Nahraď VV příslovečnou větným členem:</a:t>
            </a:r>
          </a:p>
          <a:p>
            <a:r>
              <a:rPr lang="cs-CZ" dirty="0" smtClean="0"/>
              <a:t>1. Setkali </a:t>
            </a:r>
            <a:r>
              <a:rPr lang="cs-CZ" dirty="0"/>
              <a:t>jsme se tam, kde jsme se naposledy rozloučili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Setkali jsme se </a:t>
            </a:r>
            <a:r>
              <a:rPr lang="cs-CZ" dirty="0" smtClean="0"/>
              <a:t>……………………………………….</a:t>
            </a:r>
          </a:p>
          <a:p>
            <a:r>
              <a:rPr lang="cs-CZ" dirty="0" smtClean="0"/>
              <a:t>2. </a:t>
            </a:r>
            <a:r>
              <a:rPr lang="cs-CZ" dirty="0"/>
              <a:t>Když kamarád odešel, četl jsem si knížku.</a:t>
            </a:r>
          </a:p>
          <a:p>
            <a:r>
              <a:rPr lang="cs-CZ" dirty="0" smtClean="0"/>
              <a:t>…………………………………….jsem si četl knížku.</a:t>
            </a:r>
            <a:endParaRPr lang="cs-CZ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857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Vedlejší věty </a:t>
            </a:r>
            <a:r>
              <a:rPr lang="cs-CZ" dirty="0" smtClean="0"/>
              <a:t>příslovečné - </a:t>
            </a:r>
            <a:r>
              <a:rPr lang="cs-CZ" dirty="0" err="1" smtClean="0"/>
              <a:t>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Nahraď VV příslovečnou větným členem:</a:t>
            </a:r>
          </a:p>
          <a:p>
            <a:r>
              <a:rPr lang="cs-CZ" dirty="0" smtClean="0"/>
              <a:t>3</a:t>
            </a:r>
            <a:r>
              <a:rPr lang="cs-CZ" dirty="0"/>
              <a:t>. Udělal to tak, jak jsem mu doporučil</a:t>
            </a:r>
            <a:r>
              <a:rPr lang="cs-CZ" dirty="0" smtClean="0"/>
              <a:t>.</a:t>
            </a:r>
          </a:p>
          <a:p>
            <a:r>
              <a:rPr lang="cs-CZ" i="1" dirty="0" smtClean="0"/>
              <a:t>Udělal to ………………………………………………</a:t>
            </a:r>
          </a:p>
          <a:p>
            <a:endParaRPr lang="cs-CZ" i="1" dirty="0" smtClean="0"/>
          </a:p>
          <a:p>
            <a:r>
              <a:rPr lang="cs-CZ" dirty="0" smtClean="0"/>
              <a:t>4.</a:t>
            </a:r>
            <a:r>
              <a:rPr lang="cs-CZ" i="1" dirty="0" smtClean="0"/>
              <a:t> </a:t>
            </a:r>
            <a:r>
              <a:rPr lang="cs-CZ" dirty="0"/>
              <a:t>Jen jezte, co</a:t>
            </a:r>
            <a:r>
              <a:rPr lang="cs-CZ" i="1" dirty="0"/>
              <a:t> </a:t>
            </a:r>
            <a:r>
              <a:rPr lang="cs-CZ" dirty="0"/>
              <a:t>hrdlo ráčí.</a:t>
            </a:r>
          </a:p>
          <a:p>
            <a:r>
              <a:rPr lang="cs-CZ" i="1" dirty="0" smtClean="0"/>
              <a:t>Jen jezte ……………………………………….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20196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</a:t>
            </a:r>
            <a:r>
              <a:rPr lang="cs-CZ" dirty="0" smtClean="0"/>
              <a:t> - vedlejší </a:t>
            </a:r>
            <a:r>
              <a:rPr lang="cs-CZ" dirty="0"/>
              <a:t>věty příslovečné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Nahraď </a:t>
            </a:r>
            <a:r>
              <a:rPr lang="cs-CZ" dirty="0" err="1" smtClean="0"/>
              <a:t>Pu</a:t>
            </a:r>
            <a:r>
              <a:rPr lang="cs-CZ" dirty="0" smtClean="0"/>
              <a:t> vedlejší větou, urči její druh:</a:t>
            </a:r>
          </a:p>
          <a:p>
            <a:r>
              <a:rPr lang="cs-CZ" dirty="0" smtClean="0"/>
              <a:t>1. Utábořili jsme se </a:t>
            </a:r>
            <a:r>
              <a:rPr lang="cs-CZ" b="1" dirty="0" smtClean="0"/>
              <a:t>na</a:t>
            </a:r>
            <a:r>
              <a:rPr lang="cs-CZ" dirty="0" smtClean="0"/>
              <a:t> chráněném </a:t>
            </a:r>
            <a:r>
              <a:rPr lang="cs-CZ" b="1" dirty="0" smtClean="0"/>
              <a:t>místě.</a:t>
            </a:r>
          </a:p>
          <a:p>
            <a:r>
              <a:rPr lang="cs-CZ" dirty="0" smtClean="0"/>
              <a:t>………………………………………………………….</a:t>
            </a:r>
          </a:p>
          <a:p>
            <a:r>
              <a:rPr lang="cs-CZ" dirty="0" smtClean="0"/>
              <a:t>VV příslovečná  ……………………………………….</a:t>
            </a:r>
          </a:p>
          <a:p>
            <a:r>
              <a:rPr lang="cs-CZ" dirty="0" smtClean="0"/>
              <a:t>2. </a:t>
            </a:r>
            <a:r>
              <a:rPr lang="cs-CZ" b="1" dirty="0" smtClean="0"/>
              <a:t>Po návratu </a:t>
            </a:r>
            <a:r>
              <a:rPr lang="cs-CZ" dirty="0" smtClean="0"/>
              <a:t>z koncertu jsme si o zážitku dlouho povídali.</a:t>
            </a:r>
          </a:p>
          <a:p>
            <a:r>
              <a:rPr lang="cs-CZ" dirty="0" smtClean="0"/>
              <a:t>…………………………………………………………………….</a:t>
            </a:r>
          </a:p>
          <a:p>
            <a:r>
              <a:rPr lang="cs-CZ" dirty="0" smtClean="0"/>
              <a:t>VV příslovečná ……………………………………………...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7439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662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Vedlejší věty - obecně</vt:lpstr>
      <vt:lpstr>Vedlejší věty příslovečné</vt:lpstr>
      <vt:lpstr>Vedlejší věty příslovečné - místní</vt:lpstr>
      <vt:lpstr>Vedlejší věty příslovečné - časové</vt:lpstr>
      <vt:lpstr>Vedlejší věty příslovečné - způsobové</vt:lpstr>
      <vt:lpstr>Vedlejší věty příslovečné - měrové</vt:lpstr>
      <vt:lpstr>Vedlejší věty příslovečné - Pu</vt:lpstr>
      <vt:lpstr>Vedlejší věty příslovečné - Pu</vt:lpstr>
      <vt:lpstr>Pu - vedlejší věty příslovečné</vt:lpstr>
      <vt:lpstr>Pu - vedlejší věty příslovečné</vt:lpstr>
      <vt:lpstr>Vedlejší věty příslovečné – Pu – řeš.</vt:lpstr>
      <vt:lpstr>Vedlejší věty příslovečné - Pu</vt:lpstr>
      <vt:lpstr>Pu - vedlejší věty příslovečné</vt:lpstr>
      <vt:lpstr>Pu - vedlejší věty příslovečné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Vedlejší věty</dc:title>
  <dc:creator>Jana</dc:creator>
  <cp:lastModifiedBy>Pavel Vlček</cp:lastModifiedBy>
  <cp:revision>35</cp:revision>
  <dcterms:created xsi:type="dcterms:W3CDTF">2013-01-27T15:19:51Z</dcterms:created>
  <dcterms:modified xsi:type="dcterms:W3CDTF">2013-09-24T15:14:44Z</dcterms:modified>
</cp:coreProperties>
</file>