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4" r:id="rId5"/>
    <p:sldId id="270" r:id="rId6"/>
    <p:sldId id="268" r:id="rId7"/>
    <p:sldId id="271" r:id="rId8"/>
    <p:sldId id="269" r:id="rId9"/>
    <p:sldId id="265" r:id="rId10"/>
    <p:sldId id="272" r:id="rId11"/>
    <p:sldId id="261" r:id="rId12"/>
    <p:sldId id="273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300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Vedlejší věty - obecně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Vedlejší věta </a:t>
            </a:r>
            <a:r>
              <a:rPr lang="cs-CZ" dirty="0" smtClean="0"/>
              <a:t>(VV) zastupuje větný člen své věty řídící</a:t>
            </a:r>
          </a:p>
          <a:p>
            <a:r>
              <a:rPr lang="cs-CZ" dirty="0" smtClean="0"/>
              <a:t>Na VV se ptáme stejně jako na větný člen</a:t>
            </a:r>
          </a:p>
          <a:p>
            <a:r>
              <a:rPr lang="cs-CZ" dirty="0"/>
              <a:t>Ptáme se na ni </a:t>
            </a:r>
            <a:r>
              <a:rPr lang="cs-CZ" b="1" dirty="0"/>
              <a:t>větou řídící </a:t>
            </a:r>
          </a:p>
          <a:p>
            <a:r>
              <a:rPr lang="cs-CZ" dirty="0"/>
              <a:t>Větou řídící může být věta hlavní i vedlejší</a:t>
            </a:r>
          </a:p>
          <a:p>
            <a:r>
              <a:rPr lang="cs-CZ" b="1" dirty="0" smtClean="0"/>
              <a:t>VV závisí </a:t>
            </a:r>
            <a:r>
              <a:rPr lang="cs-CZ" dirty="0" smtClean="0"/>
              <a:t>mluvnicky na jiné větě</a:t>
            </a:r>
          </a:p>
          <a:p>
            <a:r>
              <a:rPr lang="cs-CZ" dirty="0" smtClean="0"/>
              <a:t>VV můžeme nahradit větným členem (stejného druhu)</a:t>
            </a:r>
          </a:p>
          <a:p>
            <a:r>
              <a:rPr lang="cs-CZ" dirty="0" smtClean="0"/>
              <a:t>Od řídící věty ji </a:t>
            </a:r>
            <a:r>
              <a:rPr lang="cs-CZ" smtClean="0"/>
              <a:t>oddělujeme </a:t>
            </a:r>
            <a:r>
              <a:rPr lang="cs-CZ" b="1" smtClean="0"/>
              <a:t>čárkou</a:t>
            </a:r>
            <a:endParaRPr lang="cs-CZ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10599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Vedlejší věty </a:t>
            </a:r>
            <a:r>
              <a:rPr lang="cs-CZ" dirty="0" smtClean="0"/>
              <a:t>příslovečné – účelové – řeš.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2. př.:</a:t>
            </a:r>
          </a:p>
          <a:p>
            <a:r>
              <a:rPr lang="cs-CZ" dirty="0" smtClean="0"/>
              <a:t>Vypil jsem teplý čaj, </a:t>
            </a:r>
            <a:r>
              <a:rPr lang="cs-CZ" b="1" dirty="0" smtClean="0"/>
              <a:t>abych</a:t>
            </a:r>
            <a:r>
              <a:rPr lang="cs-CZ" dirty="0" smtClean="0"/>
              <a:t> se zahřál.</a:t>
            </a:r>
          </a:p>
          <a:p>
            <a:r>
              <a:rPr lang="cs-CZ" dirty="0" smtClean="0"/>
              <a:t>Za jakým účelem jsem vypil teplý čaj? </a:t>
            </a:r>
            <a:r>
              <a:rPr lang="cs-CZ" i="1" dirty="0" smtClean="0"/>
              <a:t>Abych se zahřál. - </a:t>
            </a:r>
            <a:r>
              <a:rPr lang="cs-CZ" b="1" dirty="0" smtClean="0"/>
              <a:t>VV </a:t>
            </a:r>
            <a:r>
              <a:rPr lang="cs-CZ" b="1" dirty="0"/>
              <a:t>příslovečná </a:t>
            </a:r>
            <a:r>
              <a:rPr lang="cs-CZ" b="1" dirty="0" smtClean="0"/>
              <a:t>účelová</a:t>
            </a:r>
          </a:p>
          <a:p>
            <a:r>
              <a:rPr lang="cs-CZ" dirty="0" smtClean="0"/>
              <a:t>Změň </a:t>
            </a:r>
            <a:r>
              <a:rPr lang="cs-CZ" dirty="0"/>
              <a:t>VV na příslovečné určení.</a:t>
            </a:r>
          </a:p>
          <a:p>
            <a:r>
              <a:rPr lang="cs-CZ" dirty="0" smtClean="0"/>
              <a:t>Vypil jsem teplý čaj pro zahřátí.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16504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Vedlejší věty </a:t>
            </a:r>
            <a:r>
              <a:rPr lang="cs-CZ" dirty="0" smtClean="0"/>
              <a:t>příslovečné - účelové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3. př.:</a:t>
            </a:r>
          </a:p>
          <a:p>
            <a:r>
              <a:rPr lang="cs-CZ" dirty="0" smtClean="0"/>
              <a:t>Žáci se sešli ve třídě k projednání školního výletu.</a:t>
            </a:r>
            <a:endParaRPr lang="cs-CZ" dirty="0"/>
          </a:p>
          <a:p>
            <a:r>
              <a:rPr lang="cs-CZ" dirty="0"/>
              <a:t>Vyhledej příslovečné určení, nahraď ho VV příslovečnou </a:t>
            </a:r>
            <a:r>
              <a:rPr lang="cs-CZ" dirty="0" smtClean="0"/>
              <a:t>účelovou</a:t>
            </a:r>
            <a:r>
              <a:rPr lang="cs-CZ" dirty="0"/>
              <a:t>.</a:t>
            </a:r>
          </a:p>
          <a:p>
            <a:r>
              <a:rPr lang="cs-CZ" dirty="0" smtClean="0"/>
              <a:t>Žáci  se sešli ve třídě …………………………………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xmlns="" val="201962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Vedlejší věty </a:t>
            </a:r>
            <a:r>
              <a:rPr lang="cs-CZ" dirty="0" smtClean="0"/>
              <a:t>příslovečné – účelové – řeš.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3. př.:</a:t>
            </a:r>
          </a:p>
          <a:p>
            <a:r>
              <a:rPr lang="cs-CZ" dirty="0" smtClean="0"/>
              <a:t>Žáci se sešli ve třídě k projednání školního výletu.</a:t>
            </a:r>
            <a:endParaRPr lang="cs-CZ" dirty="0"/>
          </a:p>
          <a:p>
            <a:r>
              <a:rPr lang="cs-CZ" dirty="0"/>
              <a:t>Vyhledej příslovečné určení, nahraď ho VV příslovečnou </a:t>
            </a:r>
            <a:r>
              <a:rPr lang="cs-CZ" dirty="0" smtClean="0"/>
              <a:t>účelovou</a:t>
            </a:r>
            <a:r>
              <a:rPr lang="cs-CZ" dirty="0"/>
              <a:t>.</a:t>
            </a:r>
          </a:p>
          <a:p>
            <a:r>
              <a:rPr lang="cs-CZ" dirty="0" smtClean="0"/>
              <a:t>Žáci  se sešli ve třídě, aby projednali </a:t>
            </a:r>
            <a:r>
              <a:rPr lang="cs-CZ" smtClean="0"/>
              <a:t>školní výlet.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xmlns="" val="134284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Vedlejší věty příslovečné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Vyjadřují </a:t>
            </a:r>
            <a:r>
              <a:rPr lang="cs-CZ" b="1" dirty="0" smtClean="0"/>
              <a:t>příslovečné určení </a:t>
            </a:r>
            <a:r>
              <a:rPr lang="cs-CZ" dirty="0" smtClean="0"/>
              <a:t>věty řídící, vyjadřují stejné okolnosti a vztahy jako příslovečné určení.</a:t>
            </a:r>
          </a:p>
          <a:p>
            <a:r>
              <a:rPr lang="cs-CZ" dirty="0" smtClean="0"/>
              <a:t>Rozlišujeme VV příslovečné: </a:t>
            </a:r>
          </a:p>
          <a:p>
            <a:r>
              <a:rPr lang="cs-CZ" b="1" dirty="0" smtClean="0"/>
              <a:t>místní, časové, způsobové, měrové</a:t>
            </a:r>
          </a:p>
          <a:p>
            <a:r>
              <a:rPr lang="cs-CZ" dirty="0" smtClean="0"/>
              <a:t>Dále rozlišujeme VV příslovečné:</a:t>
            </a:r>
          </a:p>
          <a:p>
            <a:r>
              <a:rPr lang="cs-CZ" b="1" dirty="0"/>
              <a:t>p</a:t>
            </a:r>
            <a:r>
              <a:rPr lang="cs-CZ" b="1" dirty="0" smtClean="0"/>
              <a:t>říčinné, účelové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415252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Vedlejší věty </a:t>
            </a:r>
            <a:r>
              <a:rPr lang="cs-CZ" dirty="0" smtClean="0"/>
              <a:t>příslovečné - příčinné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1. př.:</a:t>
            </a:r>
          </a:p>
          <a:p>
            <a:r>
              <a:rPr lang="cs-CZ" dirty="0" smtClean="0"/>
              <a:t>Nemám úkol, </a:t>
            </a:r>
            <a:r>
              <a:rPr lang="cs-CZ" b="1" dirty="0" smtClean="0"/>
              <a:t>protože</a:t>
            </a:r>
            <a:r>
              <a:rPr lang="cs-CZ" dirty="0" smtClean="0"/>
              <a:t> jsem ho zapomněl doma.</a:t>
            </a:r>
          </a:p>
          <a:p>
            <a:r>
              <a:rPr lang="cs-CZ" dirty="0" smtClean="0"/>
              <a:t>Proč – z jaké příčiny nemám úkol? </a:t>
            </a:r>
            <a:r>
              <a:rPr lang="cs-CZ" i="1" dirty="0" smtClean="0"/>
              <a:t>Protože jsem ho zapomněl doma.</a:t>
            </a:r>
            <a:r>
              <a:rPr lang="cs-CZ" dirty="0" smtClean="0"/>
              <a:t> </a:t>
            </a:r>
            <a:r>
              <a:rPr lang="cs-CZ" b="1" dirty="0" smtClean="0"/>
              <a:t> </a:t>
            </a:r>
            <a:r>
              <a:rPr lang="cs-CZ" b="1" dirty="0"/>
              <a:t>VV příslovečná </a:t>
            </a:r>
            <a:r>
              <a:rPr lang="cs-CZ" b="1" dirty="0" smtClean="0"/>
              <a:t>příčinná</a:t>
            </a:r>
            <a:endParaRPr lang="cs-CZ" b="1" dirty="0"/>
          </a:p>
          <a:p>
            <a:r>
              <a:rPr lang="cs-CZ" b="1" dirty="0" smtClean="0"/>
              <a:t>Otázka</a:t>
            </a:r>
            <a:r>
              <a:rPr lang="cs-CZ" dirty="0" smtClean="0"/>
              <a:t>: proč? Z jaké příčiny?</a:t>
            </a:r>
          </a:p>
          <a:p>
            <a:r>
              <a:rPr lang="cs-CZ" b="1" dirty="0" smtClean="0"/>
              <a:t>Typické spoj. výrazy </a:t>
            </a:r>
            <a:r>
              <a:rPr lang="cs-CZ" dirty="0" smtClean="0"/>
              <a:t>(synonymní) : protože, poněvadž, jelikož, že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224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Vedlejší věty </a:t>
            </a:r>
            <a:r>
              <a:rPr lang="cs-CZ" dirty="0" smtClean="0"/>
              <a:t>příslovečné - příčinné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2. př.:</a:t>
            </a:r>
          </a:p>
          <a:p>
            <a:r>
              <a:rPr lang="cs-CZ" dirty="0" smtClean="0"/>
              <a:t>Přišel jsem pozdě, </a:t>
            </a:r>
            <a:r>
              <a:rPr lang="cs-CZ" b="1" dirty="0" smtClean="0"/>
              <a:t>jelikož</a:t>
            </a:r>
            <a:r>
              <a:rPr lang="cs-CZ" dirty="0" smtClean="0"/>
              <a:t> pršelo.</a:t>
            </a:r>
          </a:p>
          <a:p>
            <a:r>
              <a:rPr lang="cs-CZ" dirty="0" smtClean="0"/>
              <a:t>Z jaké příčiny jsem přišel pozdě? </a:t>
            </a:r>
            <a:r>
              <a:rPr lang="cs-CZ" i="1" dirty="0" smtClean="0"/>
              <a:t>Jelikož pršelo</a:t>
            </a:r>
            <a:r>
              <a:rPr lang="cs-CZ" dirty="0" smtClean="0"/>
              <a:t>. – </a:t>
            </a:r>
            <a:r>
              <a:rPr lang="cs-CZ" b="1" dirty="0" smtClean="0"/>
              <a:t>VV příslovečná příčinná</a:t>
            </a:r>
          </a:p>
          <a:p>
            <a:r>
              <a:rPr lang="cs-CZ" dirty="0" smtClean="0"/>
              <a:t>Změň VV na příslovečné určení.</a:t>
            </a:r>
          </a:p>
          <a:p>
            <a:r>
              <a:rPr lang="cs-CZ" dirty="0" smtClean="0"/>
              <a:t>Přišel jsem pozdě ………………………….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91272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Vedlejší věty </a:t>
            </a:r>
            <a:r>
              <a:rPr lang="cs-CZ" dirty="0" smtClean="0"/>
              <a:t>příslovečné – příčinné – řeš.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2. př.:</a:t>
            </a:r>
          </a:p>
          <a:p>
            <a:r>
              <a:rPr lang="cs-CZ" dirty="0" smtClean="0"/>
              <a:t>Přišel jsem pozdě, </a:t>
            </a:r>
            <a:r>
              <a:rPr lang="cs-CZ" b="1" dirty="0" smtClean="0"/>
              <a:t>jelikož</a:t>
            </a:r>
            <a:r>
              <a:rPr lang="cs-CZ" dirty="0" smtClean="0"/>
              <a:t> pršelo.</a:t>
            </a:r>
          </a:p>
          <a:p>
            <a:r>
              <a:rPr lang="cs-CZ" dirty="0" smtClean="0"/>
              <a:t>Z jaké příčiny jsem přišel pozdě? </a:t>
            </a:r>
            <a:r>
              <a:rPr lang="cs-CZ" i="1" dirty="0" smtClean="0"/>
              <a:t>Jelikož pršelo</a:t>
            </a:r>
            <a:r>
              <a:rPr lang="cs-CZ" dirty="0" smtClean="0"/>
              <a:t>. – </a:t>
            </a:r>
            <a:r>
              <a:rPr lang="cs-CZ" b="1" dirty="0" smtClean="0"/>
              <a:t>VV příslovečná příčinná</a:t>
            </a:r>
          </a:p>
          <a:p>
            <a:r>
              <a:rPr lang="cs-CZ" dirty="0" smtClean="0"/>
              <a:t>Změň VV na příslovečné určení.</a:t>
            </a:r>
          </a:p>
          <a:p>
            <a:r>
              <a:rPr lang="cs-CZ" dirty="0" smtClean="0"/>
              <a:t>Přišel jsem pozdě kvůli dešti.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9002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Vedlejší věty </a:t>
            </a:r>
            <a:r>
              <a:rPr lang="cs-CZ" dirty="0" smtClean="0"/>
              <a:t>příslovečné - příčinné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3. př.:</a:t>
            </a:r>
          </a:p>
          <a:p>
            <a:r>
              <a:rPr lang="cs-CZ" dirty="0" smtClean="0"/>
              <a:t>Z nedostatku času jsme nemohli přijít včas.</a:t>
            </a:r>
          </a:p>
          <a:p>
            <a:r>
              <a:rPr lang="cs-CZ" dirty="0" smtClean="0"/>
              <a:t>Vyhledej příslovečné určení, nahraď ho VV příslovečnou příčinnou.</a:t>
            </a:r>
          </a:p>
          <a:p>
            <a:r>
              <a:rPr lang="cs-CZ" b="1" dirty="0" smtClean="0"/>
              <a:t>Protože</a:t>
            </a:r>
            <a:r>
              <a:rPr lang="cs-CZ" dirty="0" smtClean="0"/>
              <a:t> …………………………………, nepřišli jsme včas (přišli jsme pozdě).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652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Vedlejší věty </a:t>
            </a:r>
            <a:r>
              <a:rPr lang="cs-CZ" dirty="0" smtClean="0"/>
              <a:t>příslovečné – příčinné – řeš.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3. př.:</a:t>
            </a:r>
          </a:p>
          <a:p>
            <a:r>
              <a:rPr lang="cs-CZ" dirty="0" smtClean="0"/>
              <a:t>Z nedostatku času jsme nemohli přijít včas.</a:t>
            </a:r>
          </a:p>
          <a:p>
            <a:r>
              <a:rPr lang="cs-CZ" dirty="0" smtClean="0"/>
              <a:t>Vyhledej příslovečné určení, nahraď ho VV příslovečnou příčinnou.</a:t>
            </a:r>
          </a:p>
          <a:p>
            <a:r>
              <a:rPr lang="cs-CZ" b="1" dirty="0" smtClean="0"/>
              <a:t>Protože</a:t>
            </a:r>
            <a:r>
              <a:rPr lang="cs-CZ" dirty="0" smtClean="0"/>
              <a:t> jsme měli málo času, nepřišli jsme včas (přišli jsme pozdě).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3108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Vedlejší věty </a:t>
            </a:r>
            <a:r>
              <a:rPr lang="cs-CZ" dirty="0" smtClean="0"/>
              <a:t>příslovečné -účelové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1. př.:</a:t>
            </a:r>
          </a:p>
          <a:p>
            <a:r>
              <a:rPr lang="cs-CZ" dirty="0" smtClean="0"/>
              <a:t>Spěchám, </a:t>
            </a:r>
            <a:r>
              <a:rPr lang="cs-CZ" b="1" dirty="0" smtClean="0"/>
              <a:t>abych</a:t>
            </a:r>
            <a:r>
              <a:rPr lang="cs-CZ" dirty="0" smtClean="0"/>
              <a:t> stihl schůzku. </a:t>
            </a:r>
          </a:p>
          <a:p>
            <a:r>
              <a:rPr lang="cs-CZ" dirty="0" smtClean="0"/>
              <a:t>Proč – za jakým účelem spěchám? </a:t>
            </a:r>
            <a:r>
              <a:rPr lang="cs-CZ" i="1" dirty="0" smtClean="0"/>
              <a:t>Abych stihl schůzku.</a:t>
            </a:r>
            <a:r>
              <a:rPr lang="cs-CZ" dirty="0" smtClean="0"/>
              <a:t> </a:t>
            </a:r>
            <a:r>
              <a:rPr lang="cs-CZ" b="1" dirty="0" smtClean="0"/>
              <a:t> </a:t>
            </a:r>
            <a:r>
              <a:rPr lang="cs-CZ" b="1" dirty="0"/>
              <a:t>VV příslovečná </a:t>
            </a:r>
            <a:r>
              <a:rPr lang="cs-CZ" b="1" dirty="0" smtClean="0"/>
              <a:t>účelová</a:t>
            </a:r>
            <a:endParaRPr lang="cs-CZ" b="1" dirty="0"/>
          </a:p>
          <a:p>
            <a:r>
              <a:rPr lang="cs-CZ" b="1" dirty="0" smtClean="0"/>
              <a:t>Otázka</a:t>
            </a:r>
            <a:r>
              <a:rPr lang="cs-CZ" dirty="0" smtClean="0"/>
              <a:t>: proč? Za jakým účelem?</a:t>
            </a:r>
          </a:p>
          <a:p>
            <a:r>
              <a:rPr lang="cs-CZ" b="1" dirty="0" smtClean="0"/>
              <a:t>Typický spoj. výraz </a:t>
            </a:r>
            <a:r>
              <a:rPr lang="cs-CZ" dirty="0" smtClean="0"/>
              <a:t>: aby (abys, abychom, abyste)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2902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Vedlejší věty </a:t>
            </a:r>
            <a:r>
              <a:rPr lang="cs-CZ" dirty="0" smtClean="0"/>
              <a:t>příslovečné - účelové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2. př.:</a:t>
            </a:r>
          </a:p>
          <a:p>
            <a:r>
              <a:rPr lang="cs-CZ" dirty="0" smtClean="0"/>
              <a:t>Vypil jsem teplý čaj, </a:t>
            </a:r>
            <a:r>
              <a:rPr lang="cs-CZ" b="1" dirty="0" smtClean="0"/>
              <a:t>abych</a:t>
            </a:r>
            <a:r>
              <a:rPr lang="cs-CZ" dirty="0" smtClean="0"/>
              <a:t> se zahřál.</a:t>
            </a:r>
          </a:p>
          <a:p>
            <a:r>
              <a:rPr lang="cs-CZ" dirty="0" smtClean="0"/>
              <a:t>Za jakým účelem jsem vypil teplý čaj? </a:t>
            </a:r>
            <a:r>
              <a:rPr lang="cs-CZ" i="1" dirty="0" smtClean="0"/>
              <a:t>Abych se zahřál. - </a:t>
            </a:r>
            <a:r>
              <a:rPr lang="cs-CZ" b="1" dirty="0" smtClean="0"/>
              <a:t>VV </a:t>
            </a:r>
            <a:r>
              <a:rPr lang="cs-CZ" b="1" dirty="0"/>
              <a:t>příslovečná </a:t>
            </a:r>
            <a:r>
              <a:rPr lang="cs-CZ" b="1" dirty="0" smtClean="0"/>
              <a:t>účelová</a:t>
            </a:r>
          </a:p>
          <a:p>
            <a:r>
              <a:rPr lang="cs-CZ" dirty="0" smtClean="0"/>
              <a:t>Změň </a:t>
            </a:r>
            <a:r>
              <a:rPr lang="cs-CZ" dirty="0"/>
              <a:t>VV na příslovečné určení.</a:t>
            </a:r>
          </a:p>
          <a:p>
            <a:r>
              <a:rPr lang="cs-CZ" dirty="0" smtClean="0"/>
              <a:t>Vypil jsem teplý čaj ………………………….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78857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</TotalTime>
  <Words>543</Words>
  <Application>Microsoft Office PowerPoint</Application>
  <PresentationFormat>Předvádění na obrazovce (4:3)</PresentationFormat>
  <Paragraphs>70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Vedlejší věty - obecně</vt:lpstr>
      <vt:lpstr>Vedlejší věty příslovečné</vt:lpstr>
      <vt:lpstr>Vedlejší věty příslovečné - příčinné</vt:lpstr>
      <vt:lpstr>Vedlejší věty příslovečné - příčinné</vt:lpstr>
      <vt:lpstr>Vedlejší věty příslovečné – příčinné – řeš.</vt:lpstr>
      <vt:lpstr>Vedlejší věty příslovečné - příčinné</vt:lpstr>
      <vt:lpstr>Vedlejší věty příslovečné – příčinné – řeš.</vt:lpstr>
      <vt:lpstr>Vedlejší věty příslovečné -účelové</vt:lpstr>
      <vt:lpstr>Vedlejší věty příslovečné - účelové</vt:lpstr>
      <vt:lpstr>Vedlejší věty příslovečné – účelové – řeš.</vt:lpstr>
      <vt:lpstr>Vedlejší věty příslovečné - účelové</vt:lpstr>
      <vt:lpstr>Vedlejší věty příslovečné – účelové – řeš.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Vedlejší věty</dc:title>
  <dc:creator>Jana</dc:creator>
  <cp:lastModifiedBy>Pavel Vlček</cp:lastModifiedBy>
  <cp:revision>41</cp:revision>
  <dcterms:created xsi:type="dcterms:W3CDTF">2013-01-27T15:19:51Z</dcterms:created>
  <dcterms:modified xsi:type="dcterms:W3CDTF">2013-09-24T15:15:09Z</dcterms:modified>
</cp:coreProperties>
</file>