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4" r:id="rId5"/>
    <p:sldId id="270" r:id="rId6"/>
    <p:sldId id="268" r:id="rId7"/>
    <p:sldId id="271" r:id="rId8"/>
    <p:sldId id="269" r:id="rId9"/>
    <p:sldId id="265" r:id="rId10"/>
    <p:sldId id="272" r:id="rId11"/>
    <p:sldId id="261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 - obecně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Vedlejší věta </a:t>
            </a:r>
            <a:r>
              <a:rPr lang="cs-CZ" dirty="0" smtClean="0"/>
              <a:t>(VV) zastupuje větný člen své věty řídící</a:t>
            </a:r>
          </a:p>
          <a:p>
            <a:r>
              <a:rPr lang="cs-CZ" dirty="0" smtClean="0"/>
              <a:t>Na VV se ptáme stejně jako na větný člen</a:t>
            </a:r>
          </a:p>
          <a:p>
            <a:r>
              <a:rPr lang="cs-CZ" dirty="0"/>
              <a:t>Ptáme se na ni </a:t>
            </a:r>
            <a:r>
              <a:rPr lang="cs-CZ" b="1" dirty="0"/>
              <a:t>větou řídící </a:t>
            </a:r>
          </a:p>
          <a:p>
            <a:r>
              <a:rPr lang="cs-CZ" dirty="0"/>
              <a:t>Větou řídící může být věta hlavní i vedlejší</a:t>
            </a:r>
          </a:p>
          <a:p>
            <a:r>
              <a:rPr lang="cs-CZ" b="1" dirty="0" smtClean="0"/>
              <a:t>VV závisí </a:t>
            </a:r>
            <a:r>
              <a:rPr lang="cs-CZ" dirty="0" smtClean="0"/>
              <a:t>mluvnicky na jiné větě</a:t>
            </a:r>
          </a:p>
          <a:p>
            <a:r>
              <a:rPr lang="cs-CZ" dirty="0" smtClean="0"/>
              <a:t>VV můžeme nahradit větným členem (stejného druhu)</a:t>
            </a:r>
          </a:p>
          <a:p>
            <a:r>
              <a:rPr lang="cs-CZ" dirty="0" smtClean="0"/>
              <a:t>Od řídící věty ji </a:t>
            </a:r>
            <a:r>
              <a:rPr lang="cs-CZ" smtClean="0"/>
              <a:t>oddělujeme </a:t>
            </a:r>
            <a:r>
              <a:rPr lang="cs-CZ" b="1" smtClean="0"/>
              <a:t>čárkou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59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přípustkové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př.:</a:t>
            </a:r>
          </a:p>
          <a:p>
            <a:r>
              <a:rPr lang="cs-CZ" b="1" dirty="0" smtClean="0"/>
              <a:t>I když </a:t>
            </a:r>
            <a:r>
              <a:rPr lang="cs-CZ" dirty="0"/>
              <a:t>nebylo pěkné počasí, slavnost se </a:t>
            </a:r>
            <a:r>
              <a:rPr lang="cs-CZ" dirty="0" smtClean="0"/>
              <a:t>konala.</a:t>
            </a:r>
          </a:p>
          <a:p>
            <a:r>
              <a:rPr lang="cs-CZ" dirty="0" smtClean="0"/>
              <a:t>I kdy (i přes co) se slavnost konala? </a:t>
            </a:r>
            <a:r>
              <a:rPr lang="cs-CZ" i="1" dirty="0" smtClean="0"/>
              <a:t>I když  nebylo pěkné počasí. - </a:t>
            </a:r>
            <a:r>
              <a:rPr lang="cs-CZ" b="1" dirty="0" smtClean="0"/>
              <a:t>VV </a:t>
            </a:r>
            <a:r>
              <a:rPr lang="cs-CZ" b="1" dirty="0"/>
              <a:t>příslovečná </a:t>
            </a:r>
            <a:r>
              <a:rPr lang="cs-CZ" b="1" dirty="0" smtClean="0"/>
              <a:t>přípustková</a:t>
            </a:r>
          </a:p>
          <a:p>
            <a:r>
              <a:rPr lang="cs-CZ" dirty="0" smtClean="0"/>
              <a:t>Změň </a:t>
            </a:r>
            <a:r>
              <a:rPr lang="cs-CZ" dirty="0"/>
              <a:t>VV na příslovečné určení.</a:t>
            </a:r>
          </a:p>
          <a:p>
            <a:r>
              <a:rPr lang="cs-CZ" dirty="0" smtClean="0"/>
              <a:t>Slavnost se konala i přes nepřízeň počasí.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5536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přípustkové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Přes nepříznivé počasí začali zemědělci sklízet včas.</a:t>
            </a:r>
            <a:endParaRPr lang="cs-CZ" dirty="0"/>
          </a:p>
          <a:p>
            <a:r>
              <a:rPr lang="cs-CZ" dirty="0"/>
              <a:t>Vyhledej příslovečné určení, nahraď ho VV příslovečnou </a:t>
            </a:r>
            <a:r>
              <a:rPr lang="cs-CZ" dirty="0" smtClean="0"/>
              <a:t>účelovou</a:t>
            </a:r>
            <a:r>
              <a:rPr lang="cs-CZ" dirty="0"/>
              <a:t>.</a:t>
            </a:r>
          </a:p>
          <a:p>
            <a:r>
              <a:rPr lang="cs-CZ" dirty="0" smtClean="0"/>
              <a:t>Zemědělci začali sklízet </a:t>
            </a:r>
            <a:r>
              <a:rPr lang="cs-CZ" smtClean="0"/>
              <a:t>včas ,……………………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0196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přípustkové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Přes nepříznivé počasí začali zemědělci sklízet včas.</a:t>
            </a:r>
            <a:endParaRPr lang="cs-CZ" dirty="0"/>
          </a:p>
          <a:p>
            <a:r>
              <a:rPr lang="cs-CZ" dirty="0"/>
              <a:t>Vyhledej příslovečné určení, nahraď ho VV příslovečnou </a:t>
            </a:r>
            <a:r>
              <a:rPr lang="cs-CZ" dirty="0" smtClean="0"/>
              <a:t>účelovou</a:t>
            </a:r>
            <a:r>
              <a:rPr lang="cs-CZ" dirty="0"/>
              <a:t>.</a:t>
            </a:r>
          </a:p>
          <a:p>
            <a:r>
              <a:rPr lang="cs-CZ" dirty="0" smtClean="0"/>
              <a:t>Zemědělci začali sklízet včas ,i když </a:t>
            </a:r>
            <a:r>
              <a:rPr lang="cs-CZ" smtClean="0"/>
              <a:t>bylo ošklivo.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48704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 příslovečné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Vyjadřují </a:t>
            </a:r>
            <a:r>
              <a:rPr lang="cs-CZ" b="1" dirty="0" smtClean="0"/>
              <a:t>příslovečné určení </a:t>
            </a:r>
            <a:r>
              <a:rPr lang="cs-CZ" dirty="0" smtClean="0"/>
              <a:t>věty řídící, vyjadřují stejné okolnosti a vztahy jako příslovečné určení.</a:t>
            </a:r>
          </a:p>
          <a:p>
            <a:r>
              <a:rPr lang="cs-CZ" dirty="0" smtClean="0"/>
              <a:t>Rozlišujeme VV příslovečné: </a:t>
            </a:r>
          </a:p>
          <a:p>
            <a:r>
              <a:rPr lang="cs-CZ" b="1" dirty="0" smtClean="0"/>
              <a:t>místní, časové, způsobové, měrové</a:t>
            </a:r>
          </a:p>
          <a:p>
            <a:r>
              <a:rPr lang="cs-CZ" dirty="0" smtClean="0"/>
              <a:t>Dále rozlišujeme VV příslovečné:</a:t>
            </a:r>
          </a:p>
          <a:p>
            <a:r>
              <a:rPr lang="cs-CZ" b="1" dirty="0"/>
              <a:t>p</a:t>
            </a:r>
            <a:r>
              <a:rPr lang="cs-CZ" b="1" dirty="0" smtClean="0"/>
              <a:t>říčinné, účelové</a:t>
            </a:r>
          </a:p>
          <a:p>
            <a:r>
              <a:rPr lang="cs-CZ" b="1" dirty="0"/>
              <a:t>p</a:t>
            </a:r>
            <a:r>
              <a:rPr lang="cs-CZ" b="1" dirty="0" smtClean="0"/>
              <a:t>odmínkové a přípustkové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1525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podmínkové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př.:</a:t>
            </a:r>
          </a:p>
          <a:p>
            <a:r>
              <a:rPr lang="cs-CZ" b="1" dirty="0" smtClean="0"/>
              <a:t>Jestliže</a:t>
            </a:r>
            <a:r>
              <a:rPr lang="cs-CZ" dirty="0" smtClean="0"/>
              <a:t> bude pěkné počasí, pojedeme na koupaliště.</a:t>
            </a:r>
          </a:p>
          <a:p>
            <a:r>
              <a:rPr lang="cs-CZ" dirty="0" smtClean="0"/>
              <a:t>Kdy? Za jaké podmínky pojedeme na koupaliště? </a:t>
            </a:r>
            <a:r>
              <a:rPr lang="cs-CZ" i="1" dirty="0" smtClean="0"/>
              <a:t>Jestliže bude pěkné počasí</a:t>
            </a:r>
            <a:r>
              <a:rPr lang="cs-CZ" dirty="0" smtClean="0"/>
              <a:t>. - </a:t>
            </a:r>
            <a:r>
              <a:rPr lang="cs-CZ" b="1" dirty="0" smtClean="0"/>
              <a:t>VV </a:t>
            </a:r>
            <a:r>
              <a:rPr lang="cs-CZ" b="1" dirty="0"/>
              <a:t>příslovečná </a:t>
            </a:r>
            <a:r>
              <a:rPr lang="cs-CZ" b="1" dirty="0" smtClean="0"/>
              <a:t>podmínková</a:t>
            </a:r>
            <a:endParaRPr lang="cs-CZ" b="1" dirty="0"/>
          </a:p>
          <a:p>
            <a:r>
              <a:rPr lang="cs-CZ" b="1" dirty="0" smtClean="0"/>
              <a:t>Otázka</a:t>
            </a:r>
            <a:r>
              <a:rPr lang="cs-CZ" dirty="0" smtClean="0"/>
              <a:t>: kdy? Za jaké podmínky?</a:t>
            </a:r>
          </a:p>
          <a:p>
            <a:r>
              <a:rPr lang="cs-CZ" b="1" dirty="0" smtClean="0"/>
              <a:t>Typické spoj. výrazy </a:t>
            </a:r>
            <a:r>
              <a:rPr lang="cs-CZ" dirty="0" smtClean="0"/>
              <a:t>(synonymní) : jestliže, -</a:t>
            </a:r>
            <a:r>
              <a:rPr lang="cs-CZ" dirty="0" err="1" smtClean="0"/>
              <a:t>li</a:t>
            </a:r>
            <a:r>
              <a:rPr lang="cs-CZ" dirty="0" smtClean="0"/>
              <a:t>, kdyby, když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24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podmínkové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př.:</a:t>
            </a:r>
          </a:p>
          <a:p>
            <a:r>
              <a:rPr lang="cs-CZ" dirty="0" smtClean="0"/>
              <a:t>Jestliže zavoláš, přijedu.</a:t>
            </a:r>
          </a:p>
          <a:p>
            <a:r>
              <a:rPr lang="cs-CZ" dirty="0" smtClean="0"/>
              <a:t>Za jaké podmínky přijedu? </a:t>
            </a:r>
            <a:r>
              <a:rPr lang="cs-CZ" i="1" dirty="0" smtClean="0"/>
              <a:t>Jestliže zavoláš</a:t>
            </a:r>
            <a:r>
              <a:rPr lang="cs-CZ" dirty="0" smtClean="0"/>
              <a:t>. – </a:t>
            </a:r>
            <a:r>
              <a:rPr lang="cs-CZ" b="1" dirty="0" smtClean="0"/>
              <a:t>VV příslovečná podmínková</a:t>
            </a:r>
          </a:p>
          <a:p>
            <a:r>
              <a:rPr lang="cs-CZ" dirty="0" smtClean="0"/>
              <a:t>Změň VV na příslovečné určení.</a:t>
            </a:r>
          </a:p>
          <a:p>
            <a:r>
              <a:rPr lang="cs-CZ" dirty="0" smtClean="0"/>
              <a:t>Přijedu ………………………….</a:t>
            </a:r>
          </a:p>
          <a:p>
            <a:r>
              <a:rPr lang="cs-CZ" dirty="0" smtClean="0"/>
              <a:t>(………………………..přijedu.)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27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podmínkové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př.:</a:t>
            </a:r>
          </a:p>
          <a:p>
            <a:r>
              <a:rPr lang="cs-CZ" dirty="0" smtClean="0"/>
              <a:t>Jestliže zavoláš, přijedu.</a:t>
            </a:r>
          </a:p>
          <a:p>
            <a:r>
              <a:rPr lang="cs-CZ" dirty="0" smtClean="0"/>
              <a:t>Za jaké podmínky přijedu? </a:t>
            </a:r>
            <a:r>
              <a:rPr lang="cs-CZ" i="1" dirty="0" smtClean="0"/>
              <a:t>Jestliže zavoláš</a:t>
            </a:r>
            <a:r>
              <a:rPr lang="cs-CZ" dirty="0" smtClean="0"/>
              <a:t>. – </a:t>
            </a:r>
            <a:r>
              <a:rPr lang="cs-CZ" b="1" dirty="0" smtClean="0"/>
              <a:t>VV příslovečná podmínková</a:t>
            </a:r>
          </a:p>
          <a:p>
            <a:r>
              <a:rPr lang="cs-CZ" dirty="0" smtClean="0"/>
              <a:t>Změň VV na příslovečné určení.</a:t>
            </a:r>
          </a:p>
          <a:p>
            <a:r>
              <a:rPr lang="cs-CZ" dirty="0" smtClean="0"/>
              <a:t>Přijedu.</a:t>
            </a:r>
          </a:p>
          <a:p>
            <a:r>
              <a:rPr lang="cs-CZ" dirty="0" smtClean="0"/>
              <a:t>(Na </a:t>
            </a:r>
            <a:r>
              <a:rPr lang="cs-CZ" dirty="0"/>
              <a:t>tvé </a:t>
            </a:r>
            <a:r>
              <a:rPr lang="cs-CZ" dirty="0" smtClean="0"/>
              <a:t>zavolání přijedu.)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2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podmínkové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Při výskytu nakažlivých nemocí musíme dbát hygienických opatření.</a:t>
            </a:r>
          </a:p>
          <a:p>
            <a:r>
              <a:rPr lang="cs-CZ" dirty="0" smtClean="0"/>
              <a:t>Vyhledej příslovečné určení, nahraď ho VV příslovečnou příčinnou.</a:t>
            </a:r>
          </a:p>
          <a:p>
            <a:r>
              <a:rPr lang="cs-CZ" dirty="0" smtClean="0"/>
              <a:t>………………………………………………, musíme dbát hygienických opatření.</a:t>
            </a:r>
          </a:p>
        </p:txBody>
      </p:sp>
    </p:spTree>
    <p:extLst>
      <p:ext uri="{BB962C8B-B14F-4D97-AF65-F5344CB8AC3E}">
        <p14:creationId xmlns:p14="http://schemas.microsoft.com/office/powerpoint/2010/main" xmlns="" val="3165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podmínkové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Při výskytu nakažlivých nemocí musíme dbát hygienických opatření.</a:t>
            </a:r>
          </a:p>
          <a:p>
            <a:r>
              <a:rPr lang="cs-CZ" dirty="0" smtClean="0"/>
              <a:t>Vyhledej příslovečné určení, nahraď ho VV příslovečnou příčinnou.</a:t>
            </a:r>
          </a:p>
          <a:p>
            <a:r>
              <a:rPr lang="cs-CZ" dirty="0" smtClean="0"/>
              <a:t>Jestliže se vyskytnou nakažlivé nemoci, musíme dbát hygienických opatření.</a:t>
            </a:r>
          </a:p>
        </p:txBody>
      </p:sp>
    </p:spTree>
    <p:extLst>
      <p:ext uri="{BB962C8B-B14F-4D97-AF65-F5344CB8AC3E}">
        <p14:creationId xmlns:p14="http://schemas.microsoft.com/office/powerpoint/2010/main" xmlns="" val="8992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-přípustkové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př.:</a:t>
            </a:r>
          </a:p>
          <a:p>
            <a:r>
              <a:rPr lang="cs-CZ" b="1" dirty="0" smtClean="0"/>
              <a:t>Přestože</a:t>
            </a:r>
            <a:r>
              <a:rPr lang="cs-CZ" dirty="0" smtClean="0"/>
              <a:t> pršelo, jeli jsme na výlet.</a:t>
            </a:r>
          </a:p>
          <a:p>
            <a:r>
              <a:rPr lang="cs-CZ" dirty="0" smtClean="0"/>
              <a:t>I přes co jsme jeli na výlet? </a:t>
            </a:r>
            <a:r>
              <a:rPr lang="cs-CZ" i="1" dirty="0" smtClean="0"/>
              <a:t>Přestože pršelo.</a:t>
            </a:r>
            <a:r>
              <a:rPr lang="cs-CZ" dirty="0" smtClean="0"/>
              <a:t> </a:t>
            </a:r>
            <a:r>
              <a:rPr lang="cs-CZ" b="1" dirty="0" smtClean="0"/>
              <a:t> </a:t>
            </a:r>
            <a:r>
              <a:rPr lang="cs-CZ" b="1" dirty="0"/>
              <a:t>VV příslovečná </a:t>
            </a:r>
            <a:r>
              <a:rPr lang="cs-CZ" b="1" dirty="0" smtClean="0"/>
              <a:t>přípustková</a:t>
            </a:r>
            <a:endParaRPr lang="cs-CZ" b="1" dirty="0"/>
          </a:p>
          <a:p>
            <a:r>
              <a:rPr lang="cs-CZ" b="1" dirty="0" smtClean="0"/>
              <a:t>Otázka</a:t>
            </a:r>
            <a:r>
              <a:rPr lang="cs-CZ" dirty="0" smtClean="0"/>
              <a:t>: I přes co? I kdy?</a:t>
            </a:r>
          </a:p>
          <a:p>
            <a:r>
              <a:rPr lang="cs-CZ" b="1" dirty="0" smtClean="0"/>
              <a:t>Typické spoj. Výrazy (synonymní) </a:t>
            </a:r>
            <a:r>
              <a:rPr lang="cs-CZ" dirty="0" smtClean="0"/>
              <a:t>: přestože, třebaže, ačkoli(v), ač, i když, i kdyby, byť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90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přípustkové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př.:</a:t>
            </a:r>
          </a:p>
          <a:p>
            <a:r>
              <a:rPr lang="cs-CZ" b="1" dirty="0" smtClean="0"/>
              <a:t>I když </a:t>
            </a:r>
            <a:r>
              <a:rPr lang="cs-CZ" dirty="0"/>
              <a:t>nebylo pěkné počasí, slavnost se </a:t>
            </a:r>
            <a:r>
              <a:rPr lang="cs-CZ" dirty="0" smtClean="0"/>
              <a:t>konala.</a:t>
            </a:r>
          </a:p>
          <a:p>
            <a:r>
              <a:rPr lang="cs-CZ" dirty="0" smtClean="0"/>
              <a:t>I kdy (i přes co) se slavnost konala? </a:t>
            </a:r>
            <a:r>
              <a:rPr lang="cs-CZ" i="1" dirty="0" smtClean="0"/>
              <a:t>I když  nebylo pěkné počasí. - </a:t>
            </a:r>
            <a:r>
              <a:rPr lang="cs-CZ" b="1" dirty="0" smtClean="0"/>
              <a:t>VV </a:t>
            </a:r>
            <a:r>
              <a:rPr lang="cs-CZ" b="1" dirty="0"/>
              <a:t>příslovečná </a:t>
            </a:r>
            <a:r>
              <a:rPr lang="cs-CZ" b="1" dirty="0" smtClean="0"/>
              <a:t>přípustková</a:t>
            </a:r>
          </a:p>
          <a:p>
            <a:r>
              <a:rPr lang="cs-CZ" dirty="0" smtClean="0"/>
              <a:t>Změň </a:t>
            </a:r>
            <a:r>
              <a:rPr lang="cs-CZ" dirty="0"/>
              <a:t>VV na příslovečné určení.</a:t>
            </a:r>
          </a:p>
          <a:p>
            <a:r>
              <a:rPr lang="cs-CZ" dirty="0" smtClean="0"/>
              <a:t>Slavnost se konala ………………………….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85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557</Words>
  <Application>Microsoft Office PowerPoint</Application>
  <PresentationFormat>Předvádění na obrazovce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Vedlejší věty - obecně</vt:lpstr>
      <vt:lpstr>Vedlejší věty příslovečné</vt:lpstr>
      <vt:lpstr>Vedlejší věty příslovečné - podmínkové</vt:lpstr>
      <vt:lpstr>Vedlejší věty příslovečné - podmínkové</vt:lpstr>
      <vt:lpstr>Vedlejší věty příslovečné – podmínkové – řeš.</vt:lpstr>
      <vt:lpstr>Vedlejší věty příslovečné - podmínkové</vt:lpstr>
      <vt:lpstr>Vedlejší věty příslovečné – podmínkové – řeš.</vt:lpstr>
      <vt:lpstr>Vedlejší věty příslovečné -přípustkové</vt:lpstr>
      <vt:lpstr>Vedlejší věty příslovečné - přípustkové</vt:lpstr>
      <vt:lpstr>Vedlejší věty příslovečné – přípustkové – řeš.</vt:lpstr>
      <vt:lpstr>Vedlejší věty příslovečné - přípustkové</vt:lpstr>
      <vt:lpstr>Vedlejší věty příslovečné – přípustkové – řeš.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věty</dc:title>
  <dc:creator>Jana</dc:creator>
  <cp:lastModifiedBy>Pavel Vlček</cp:lastModifiedBy>
  <cp:revision>45</cp:revision>
  <dcterms:created xsi:type="dcterms:W3CDTF">2013-01-27T15:19:51Z</dcterms:created>
  <dcterms:modified xsi:type="dcterms:W3CDTF">2013-09-24T15:15:27Z</dcterms:modified>
</cp:coreProperties>
</file>