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3B43A-33FF-45F8-82E3-12AFF4EDBFA8}" type="datetimeFigureOut">
              <a:rPr lang="cs-CZ" smtClean="0"/>
              <a:t>27.5.2013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BCD0B-01CF-4891-B731-2FD323361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48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5879-4033-40B0-B6B0-2CC669655B9B}" type="datetime1">
              <a:rPr lang="cs-CZ" smtClean="0"/>
              <a:t>27.5.2013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4B80-1CF2-469A-BEA6-82666B322E79}" type="datetime1">
              <a:rPr lang="cs-CZ" smtClean="0"/>
              <a:t>27.5.2013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E190-BAB0-49B3-8183-99A1C30862A1}" type="datetime1">
              <a:rPr lang="cs-CZ" smtClean="0"/>
              <a:t>27.5.2013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E040-CFCF-469F-B843-58BA5156869B}" type="datetime1">
              <a:rPr lang="cs-CZ" smtClean="0"/>
              <a:t>27.5.2013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9A29-B5F4-4C0C-8354-BD8CC692C1C0}" type="datetime1">
              <a:rPr lang="cs-CZ" smtClean="0"/>
              <a:t>27.5.2013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1409-4810-4E16-A4A5-66740EAF4B31}" type="datetime1">
              <a:rPr lang="cs-CZ" smtClean="0"/>
              <a:t>27.5.2013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6A76-62CC-42A6-9F4D-FDA0DCCE8B28}" type="datetime1">
              <a:rPr lang="cs-CZ" smtClean="0"/>
              <a:t>27.5.2013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848A-CD77-4943-8D34-96F543ACF4DE}" type="datetime1">
              <a:rPr lang="cs-CZ" smtClean="0"/>
              <a:t>27.5.2013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AE6B-2650-4707-8DF6-3E3881D4F97A}" type="datetime1">
              <a:rPr lang="cs-CZ" smtClean="0"/>
              <a:t>27.5.2013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D3C5-9063-4AF4-9E81-FF5029F00B1F}" type="datetime1">
              <a:rPr lang="cs-CZ" smtClean="0"/>
              <a:t>27.5.2013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90A3-01E9-4B7D-B7E0-2779751E2E65}" type="datetime1">
              <a:rPr lang="cs-CZ" smtClean="0"/>
              <a:t>27.5.2013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C67B43-3DAD-4271-9166-CDEBEE0ECE44}" type="datetime1">
              <a:rPr lang="cs-CZ" smtClean="0"/>
              <a:t>27.5.2013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B557D5-5537-4939-9429-904A06CA30B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3100" y="1392029"/>
            <a:ext cx="7772400" cy="1780108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KLÁVESNICE</a:t>
            </a:r>
            <a:endParaRPr lang="cs-CZ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7" descr="klave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140968"/>
            <a:ext cx="7112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4" y="620688"/>
            <a:ext cx="5407152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260648"/>
            <a:ext cx="8229600" cy="1074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Zdroje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informací</a:t>
            </a:r>
            <a:endParaRPr lang="sk-SK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221695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Všechny obrázky použity z klipartů nebo sejmutím obrazovky.</a:t>
            </a:r>
            <a:endParaRPr lang="cs-CZ" sz="3200" dirty="0"/>
          </a:p>
        </p:txBody>
      </p:sp>
      <p:pic>
        <p:nvPicPr>
          <p:cNvPr id="1026" name="Picture 2" descr="C:\Documents and Settings\Michal\Local Settings\Temporary Internet Files\Content.IE5\SRT7YEBP\MC9004375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1879600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najdeme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klávesnici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48478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Abychom rychle psali na počítači, musíme se dobře vyznat na klávesnici. Dále bychom měli vědět, jak opravit chybu a jak začít psát na nový řádek.</a:t>
            </a:r>
            <a:endParaRPr lang="cs-CZ" sz="2000" dirty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46113" y="2849563"/>
            <a:ext cx="3967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/>
              <a:t>V této části klávesnice </a:t>
            </a:r>
            <a:r>
              <a:rPr lang="cs-CZ" dirty="0" smtClean="0"/>
              <a:t>jsou písmena</a:t>
            </a:r>
            <a:r>
              <a:rPr lang="cs-CZ" dirty="0"/>
              <a:t>.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6111875" y="2827338"/>
            <a:ext cx="1274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smtClean="0"/>
              <a:t>Tady čísla.</a:t>
            </a:r>
            <a:endParaRPr lang="cs-CZ" dirty="0"/>
          </a:p>
        </p:txBody>
      </p:sp>
      <p:pic>
        <p:nvPicPr>
          <p:cNvPr id="8" name="Picture 37" descr="klave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536950"/>
            <a:ext cx="7112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klaves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067175"/>
            <a:ext cx="48561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3040063" y="3216275"/>
            <a:ext cx="0" cy="16859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" name="Picture 42" descr="klaves0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073525"/>
            <a:ext cx="13509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7391400" y="3190875"/>
            <a:ext cx="0" cy="16859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1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260648"/>
            <a:ext cx="8229600" cy="1074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</a:t>
            </a:r>
            <a:endParaRPr lang="sk-SK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1340768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000" dirty="0" smtClean="0"/>
              <a:t>Program (textový editor), ve kterém budu psát se jmenuje např. Word, </a:t>
            </a:r>
            <a:r>
              <a:rPr lang="cs-CZ" sz="2000" dirty="0" err="1" smtClean="0"/>
              <a:t>Writer</a:t>
            </a:r>
            <a:r>
              <a:rPr lang="cs-CZ" sz="2000" dirty="0" smtClean="0"/>
              <a:t>, </a:t>
            </a:r>
            <a:r>
              <a:rPr lang="cs-CZ" sz="2000" dirty="0" err="1" smtClean="0"/>
              <a:t>WordPad</a:t>
            </a:r>
            <a:r>
              <a:rPr lang="cs-CZ" sz="2000" dirty="0"/>
              <a:t>. Spustíme si ho z nabídky </a:t>
            </a:r>
            <a:r>
              <a:rPr lang="cs-CZ" sz="2000" dirty="0" smtClean="0"/>
              <a:t>Start nebo z plochy:</a:t>
            </a:r>
            <a:endParaRPr lang="cs-CZ" sz="2000" dirty="0"/>
          </a:p>
          <a:p>
            <a:pPr>
              <a:lnSpc>
                <a:spcPct val="90000"/>
              </a:lnSpc>
              <a:defRPr/>
            </a:pPr>
            <a:r>
              <a:rPr lang="cs-CZ" sz="2000" dirty="0"/>
              <a:t>Start – Programy – Příslušenství – </a:t>
            </a:r>
            <a:r>
              <a:rPr lang="cs-CZ" sz="2000" dirty="0" err="1"/>
              <a:t>WordPad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5521120" cy="335101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0" t="52182" r="23366" b="43277"/>
          <a:stretch/>
        </p:blipFill>
        <p:spPr>
          <a:xfrm>
            <a:off x="7768367" y="3434957"/>
            <a:ext cx="706523" cy="9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6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066" y="332656"/>
            <a:ext cx="8229600" cy="125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err="1">
                <a:ln w="12700">
                  <a:solidFill>
                    <a:schemeClr val="bg1"/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Důležité</a:t>
            </a:r>
            <a:r>
              <a:rPr lang="sk-SK" b="1" dirty="0">
                <a:ln w="12700">
                  <a:solidFill>
                    <a:schemeClr val="bg1"/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klávesy na klávesnici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25912" y="2096204"/>
            <a:ext cx="2029502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err="1"/>
              <a:t>NumLock</a:t>
            </a:r>
            <a:r>
              <a:rPr lang="cs-CZ" dirty="0"/>
              <a:t> - zapíná a vypíná psaní číslic (levá kontrolka)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7518" y="1386136"/>
            <a:ext cx="8208963" cy="6413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/>
              <a:t>Enter – potvrzovací klávesa, funguje jako OK nebo tlačítko při výpočtech; při psaní jí začneme psát na nový řádek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1520" y="2238375"/>
            <a:ext cx="3213100" cy="9159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err="1"/>
              <a:t>CapsLock</a:t>
            </a:r>
            <a:r>
              <a:rPr lang="cs-CZ" dirty="0"/>
              <a:t> - přepínač malých a velkých písmen (pravá kontrolka)</a:t>
            </a:r>
          </a:p>
        </p:txBody>
      </p:sp>
      <p:pic>
        <p:nvPicPr>
          <p:cNvPr id="17" name="Picture 16" descr="klave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557588"/>
            <a:ext cx="7112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280927" y="2096204"/>
            <a:ext cx="2079625" cy="256469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7897358" y="1884362"/>
            <a:ext cx="419057" cy="337980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71513" y="3140075"/>
            <a:ext cx="463550" cy="1739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" name="Picture 21" descr="klaves0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724275"/>
            <a:ext cx="858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klaves0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3749675"/>
            <a:ext cx="787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6930231" y="3391080"/>
            <a:ext cx="56357" cy="83960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581127" y="2190751"/>
            <a:ext cx="2106876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err="1"/>
              <a:t>Delete</a:t>
            </a:r>
            <a:r>
              <a:rPr lang="cs-CZ" dirty="0"/>
              <a:t> - mazací klávesa, maže písmena za kurzorem 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5634565" y="3391080"/>
            <a:ext cx="368988" cy="115155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061587" y="5517232"/>
            <a:ext cx="3405187" cy="6413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err="1"/>
              <a:t>Backspace</a:t>
            </a:r>
            <a:r>
              <a:rPr lang="cs-CZ" dirty="0"/>
              <a:t> - mazací klávesa, maže písmena před kurzorem </a:t>
            </a: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 flipV="1">
            <a:off x="5580113" y="4365104"/>
            <a:ext cx="184068" cy="115212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4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299" y="95059"/>
            <a:ext cx="8229600" cy="125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err="1">
                <a:ln>
                  <a:solidFill>
                    <a:schemeClr val="bg1"/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Důležité</a:t>
            </a:r>
            <a:r>
              <a:rPr lang="sk-SK" b="1" dirty="0">
                <a:ln>
                  <a:solidFill>
                    <a:schemeClr val="bg1"/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klávesy na klávesnici</a:t>
            </a:r>
          </a:p>
        </p:txBody>
      </p:sp>
      <p:pic>
        <p:nvPicPr>
          <p:cNvPr id="34" name="Picture 31" descr="klave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462" y="3578597"/>
            <a:ext cx="7112000" cy="24288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95452" y="1164431"/>
            <a:ext cx="6292850" cy="36671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 err="1"/>
              <a:t>Escape</a:t>
            </a:r>
            <a:r>
              <a:rPr lang="cs-CZ" dirty="0"/>
              <a:t> (</a:t>
            </a:r>
            <a:r>
              <a:rPr lang="cs-CZ" dirty="0" err="1"/>
              <a:t>Esc</a:t>
            </a:r>
            <a:r>
              <a:rPr lang="cs-CZ" dirty="0"/>
              <a:t>) - vyskakovací klávesa, funguje jako STORNO.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926165" y="1621971"/>
            <a:ext cx="5813425" cy="6413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671513" indent="-671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/>
              <a:t>Shift - zvedací klávesa, mění malá písmena ve velká, píše horní znak na klávese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1514475" y="2428875"/>
            <a:ext cx="3805238" cy="6413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1135063" indent="-1135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Mezerník - vloží mezeru mezi slova a za větou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6227567" y="3104356"/>
            <a:ext cx="2622550" cy="36671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/>
              <a:t>Šipky pro pohyb v textu 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500742" y="1621971"/>
            <a:ext cx="643845" cy="205785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413000" y="2830513"/>
            <a:ext cx="461963" cy="26892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6257924" y="3471069"/>
            <a:ext cx="258291" cy="159464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1344613" y="2263320"/>
            <a:ext cx="169862" cy="289288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387974" y="2263320"/>
            <a:ext cx="11113" cy="292621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876256" y="1203982"/>
            <a:ext cx="1777208" cy="14773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/>
              <a:t>Čárka a háček - nad písmeny, stiskneme nejdřív je, poté písmeno</a:t>
            </a: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H="1">
            <a:off x="5004048" y="2428875"/>
            <a:ext cx="1872207" cy="164819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8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260648"/>
            <a:ext cx="8229600" cy="1074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Oprava chyb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psaní</a:t>
            </a:r>
            <a:endParaRPr lang="sk-SK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850" y="1916832"/>
            <a:ext cx="8280400" cy="432025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/>
              <a:t>Většinou je jednodušší chybné slovo opravit, než ho celé znovu napsat. Důležitý je pro nás kurzor (svislá čárka, která bliká za právě napsaným písmenem). Při opravě můžeme postupovat například takto:</a:t>
            </a:r>
          </a:p>
          <a:p>
            <a:pPr marL="0" indent="0">
              <a:buFontTx/>
              <a:buNone/>
            </a:pPr>
            <a:r>
              <a:rPr lang="cs-CZ" sz="2800" dirty="0" smtClean="0"/>
              <a:t>- myší či šipkami na klávesnici umístíme kurzor za chybné písmeno</a:t>
            </a:r>
          </a:p>
          <a:p>
            <a:pPr marL="0" indent="0">
              <a:buFontTx/>
              <a:buNone/>
            </a:pPr>
            <a:r>
              <a:rPr lang="cs-CZ" sz="2800" dirty="0" smtClean="0"/>
              <a:t>- klávesou </a:t>
            </a:r>
            <a:r>
              <a:rPr lang="cs-CZ" sz="2800" dirty="0" err="1" smtClean="0"/>
              <a:t>Backspace</a:t>
            </a:r>
            <a:r>
              <a:rPr lang="cs-CZ" sz="2800" dirty="0" smtClean="0"/>
              <a:t> špatné písmeno smažeme</a:t>
            </a:r>
          </a:p>
          <a:p>
            <a:pPr marL="0" indent="0">
              <a:buFontTx/>
              <a:buNone/>
            </a:pPr>
            <a:r>
              <a:rPr lang="cs-CZ" sz="2800" dirty="0" smtClean="0"/>
              <a:t>- napíšeme správné písmeno a kurzor vrátíme na původní místo.</a:t>
            </a:r>
          </a:p>
        </p:txBody>
      </p:sp>
    </p:spTree>
    <p:extLst>
      <p:ext uri="{BB962C8B-B14F-4D97-AF65-F5344CB8AC3E}">
        <p14:creationId xmlns:p14="http://schemas.microsoft.com/office/powerpoint/2010/main" val="4235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260648"/>
            <a:ext cx="8229600" cy="1074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Vyzkoušejte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</a:t>
            </a:r>
            <a:endParaRPr lang="sk-SK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850" y="1340768"/>
            <a:ext cx="2447950" cy="20875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1. Napište své jméno a příjmení. </a:t>
            </a:r>
          </a:p>
          <a:p>
            <a:pPr marL="452438" indent="-452438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marL="452438" indent="-452438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2. Napiš svoji adresu</a:t>
            </a:r>
          </a:p>
          <a:p>
            <a:pPr marL="452438" indent="-452438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marL="452438" indent="-452438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3. Zkus psát se zapnutým </a:t>
            </a:r>
            <a:r>
              <a:rPr lang="cs-CZ" dirty="0" err="1" smtClean="0"/>
              <a:t>CapsLock</a:t>
            </a: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123"/>
            <a:ext cx="61692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260648"/>
            <a:ext cx="8229600" cy="1074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Vyzkoušejte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samostatně</a:t>
            </a:r>
            <a:endParaRPr lang="sk-SK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4"/>
          <p:cNvSpPr txBox="1">
            <a:spLocks noChangeArrowheads="1"/>
          </p:cNvSpPr>
          <p:nvPr/>
        </p:nvSpPr>
        <p:spPr>
          <a:xfrm>
            <a:off x="321838" y="1340769"/>
            <a:ext cx="8640960" cy="252028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1)</a:t>
            </a:r>
            <a:r>
              <a:rPr lang="cs-CZ" dirty="0" smtClean="0"/>
              <a:t> Napište jména českých prezidentů, které znáte. (text si pozorně přečtěte a opravte chyby)</a:t>
            </a:r>
          </a:p>
          <a:p>
            <a:pPr marL="363538" indent="-363538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2)</a:t>
            </a:r>
            <a:r>
              <a:rPr lang="cs-CZ" dirty="0" smtClean="0"/>
              <a:t> Vybavte si řadu vyjmenovaných slov po b, l, m. Vyjmenovaná slova napište pod sebe.</a:t>
            </a:r>
            <a:endParaRPr lang="cs-CZ" b="1" dirty="0" smtClean="0"/>
          </a:p>
          <a:p>
            <a:pPr marL="363538" indent="-363538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3)</a:t>
            </a:r>
            <a:r>
              <a:rPr lang="cs-CZ" dirty="0" smtClean="0"/>
              <a:t> Napište si anglicko-český slovníček zvířat.</a:t>
            </a:r>
            <a:endParaRPr lang="cs-CZ" b="1" dirty="0" smtClean="0"/>
          </a:p>
          <a:p>
            <a:pPr marL="363538" indent="-363538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4)</a:t>
            </a:r>
            <a:r>
              <a:rPr lang="cs-CZ" dirty="0" smtClean="0"/>
              <a:t> Zjistěte jak se píšou ú, ů, Ď,Ť,Ň a </a:t>
            </a:r>
            <a:r>
              <a:rPr lang="cs-CZ" dirty="0" err="1" smtClean="0"/>
              <a:t>ď,ť,ň</a:t>
            </a:r>
            <a:r>
              <a:rPr lang="cs-CZ" dirty="0" smtClean="0"/>
              <a:t> a ? ! „ @“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429"/>
          <a:stretch/>
        </p:blipFill>
        <p:spPr>
          <a:xfrm>
            <a:off x="2267744" y="3861049"/>
            <a:ext cx="4392488" cy="20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7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8698842" cy="365125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260648"/>
            <a:ext cx="8229600" cy="1074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Přepínání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klávesnice</a:t>
            </a:r>
            <a:endParaRPr lang="sk-SK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4"/>
          <p:cNvSpPr txBox="1">
            <a:spLocks noChangeArrowheads="1"/>
          </p:cNvSpPr>
          <p:nvPr/>
        </p:nvSpPr>
        <p:spPr>
          <a:xfrm>
            <a:off x="457200" y="1268760"/>
            <a:ext cx="8147050" cy="489108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/>
              <a:t>Rychlejší mohou zkusit přepnout klávesnici na anglickou (EN) nebo najít mapu znaků .</a:t>
            </a: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5" t="80095"/>
          <a:stretch/>
        </p:blipFill>
        <p:spPr>
          <a:xfrm>
            <a:off x="2878899" y="3212976"/>
            <a:ext cx="5890480" cy="27236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7" y="2085403"/>
            <a:ext cx="4656507" cy="40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165</TotalTime>
  <Words>735</Words>
  <Application>Microsoft Office PowerPoint</Application>
  <PresentationFormat>Předvádění na obrazovce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KLÁVESNICE</vt:lpstr>
      <vt:lpstr>Co, najdeme na klávesnici</vt:lpstr>
      <vt:lpstr>Program</vt:lpstr>
      <vt:lpstr>Důležité klávesy na klávesnici</vt:lpstr>
      <vt:lpstr>Důležité klávesy na klávesnici</vt:lpstr>
      <vt:lpstr>Oprava chyb při psaní</vt:lpstr>
      <vt:lpstr>Vyzkoušejte si</vt:lpstr>
      <vt:lpstr>Vyzkoušejte si samostatně</vt:lpstr>
      <vt:lpstr>Přepínání klávesnice</vt:lpstr>
      <vt:lpstr>Zdroje informací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KLÁVESNICE</dc:title>
  <dc:creator>Z</dc:creator>
  <cp:lastModifiedBy>Z</cp:lastModifiedBy>
  <cp:revision>14</cp:revision>
  <dcterms:created xsi:type="dcterms:W3CDTF">2013-01-09T15:51:41Z</dcterms:created>
  <dcterms:modified xsi:type="dcterms:W3CDTF">2013-05-27T13:28:15Z</dcterms:modified>
</cp:coreProperties>
</file>