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EB9BD-5ED9-4348-B6FE-ABEDF3839A36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DB564-2CBA-47CC-8628-9B2162E303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B8C4-75D9-4468-9F05-59304ABD9346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6EE0-16DD-4F5A-96C1-380BA49117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6C388-A0E6-4E71-8B39-BD2F09EB626F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024CF-D356-488F-9D32-2FE54CD5D5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2BE1F-BC1C-4F69-A79F-3F843EA4AA9B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B770-2979-421F-B877-9068CDE609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42ABF-E99C-46C5-99E5-D324EA2C35FF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EE1-5A8F-46FE-B216-EF097103D8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521F-BD15-4DCD-863B-E2AA9B053411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7ED2C-16F4-412D-9438-7438B5CE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44768-4084-450D-9F23-5D6ADBEED385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D87A7-33A5-4715-BBD3-2D15ADF4B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E3DC-C389-44D4-8B4F-1AFE3AA1350E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8EC3C-7ACC-48D7-9F8D-86FF03927B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92BA3-4B23-4641-BE48-212FFA291C45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1A131-F813-437F-9217-30636E58B3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4DEF3-AD3F-4FAE-9B2B-F409BD82EA2A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31CC3-1AD9-4005-BBCC-D83C081D57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8B04A-A87D-4CA9-B74E-361498F3EC77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0A0FC-7978-42B7-86A7-EE0FEE16B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DBA685-661F-43F3-A239-A77FBBE830CB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B44C31-E8A8-4339-9DBC-2F20BBA491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Tabulátory (Open office)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Markéta </a:t>
            </a:r>
            <a:r>
              <a:rPr lang="cs-CZ" dirty="0" err="1" smtClean="0"/>
              <a:t>Zakouřilová</a:t>
            </a:r>
            <a:endParaRPr lang="cs-CZ" dirty="0" smtClean="0"/>
          </a:p>
        </p:txBody>
      </p:sp>
      <p:pic>
        <p:nvPicPr>
          <p:cNvPr id="205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68488" y="642938"/>
            <a:ext cx="5407025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813" y="928688"/>
            <a:ext cx="7572375" cy="83026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sz="2400" dirty="0"/>
              <a:t>Pomocí tabulátorů (zarážek) lze vytvořit přehlednou tabulku (i bez použití funkce Tabulka).</a:t>
            </a:r>
          </a:p>
        </p:txBody>
      </p:sp>
      <p:pic>
        <p:nvPicPr>
          <p:cNvPr id="3" name="Obrázek 2" descr="tabulka01.jpg"/>
          <p:cNvPicPr>
            <a:picLocks noChangeAspect="1"/>
          </p:cNvPicPr>
          <p:nvPr/>
        </p:nvPicPr>
        <p:blipFill>
          <a:blip r:embed="rId2"/>
          <a:srcRect l="6048" t="14556" r="7761" b="18988"/>
          <a:stretch>
            <a:fillRect/>
          </a:stretch>
        </p:blipFill>
        <p:spPr>
          <a:xfrm>
            <a:off x="1000125" y="2428875"/>
            <a:ext cx="4071938" cy="1000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Obrázek 3" descr="tabulka02.jpg"/>
          <p:cNvPicPr>
            <a:picLocks noChangeAspect="1"/>
          </p:cNvPicPr>
          <p:nvPr/>
        </p:nvPicPr>
        <p:blipFill>
          <a:blip r:embed="rId3"/>
          <a:srcRect l="6803" t="9375" r="8163" b="10937"/>
          <a:stretch>
            <a:fillRect/>
          </a:stretch>
        </p:blipFill>
        <p:spPr>
          <a:xfrm>
            <a:off x="1428750" y="4143375"/>
            <a:ext cx="3571875" cy="12144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Obrázek 4" descr="tabulka03.jpg"/>
          <p:cNvPicPr>
            <a:picLocks noChangeAspect="1"/>
          </p:cNvPicPr>
          <p:nvPr/>
        </p:nvPicPr>
        <p:blipFill>
          <a:blip r:embed="rId4"/>
          <a:srcRect l="6777" r="7379" b="5120"/>
          <a:stretch>
            <a:fillRect/>
          </a:stretch>
        </p:blipFill>
        <p:spPr>
          <a:xfrm>
            <a:off x="5643563" y="3143250"/>
            <a:ext cx="2714625" cy="15001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625" y="928688"/>
            <a:ext cx="371475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Levý – zarovná text k levému  okraji</a:t>
            </a:r>
          </a:p>
        </p:txBody>
      </p:sp>
      <p:pic>
        <p:nvPicPr>
          <p:cNvPr id="3075" name="Obrázek 2" descr="tab01.jpg"/>
          <p:cNvPicPr>
            <a:picLocks noChangeAspect="1"/>
          </p:cNvPicPr>
          <p:nvPr/>
        </p:nvPicPr>
        <p:blipFill>
          <a:blip r:embed="rId2"/>
          <a:srcRect r="54082" b="38776"/>
          <a:stretch>
            <a:fillRect/>
          </a:stretch>
        </p:blipFill>
        <p:spPr bwMode="auto">
          <a:xfrm>
            <a:off x="1428750" y="1500188"/>
            <a:ext cx="107156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6" name="Obrázek 3" descr="tab02.jpg"/>
          <p:cNvPicPr>
            <a:picLocks noChangeAspect="1"/>
          </p:cNvPicPr>
          <p:nvPr/>
        </p:nvPicPr>
        <p:blipFill>
          <a:blip r:embed="rId3"/>
          <a:srcRect r="53000" b="39999"/>
          <a:stretch>
            <a:fillRect/>
          </a:stretch>
        </p:blipFill>
        <p:spPr bwMode="auto">
          <a:xfrm>
            <a:off x="6072188" y="1500188"/>
            <a:ext cx="111918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7" name="Obrázek 4" descr="tab03.jpg"/>
          <p:cNvPicPr>
            <a:picLocks noChangeAspect="1"/>
          </p:cNvPicPr>
          <p:nvPr/>
        </p:nvPicPr>
        <p:blipFill>
          <a:blip r:embed="rId4"/>
          <a:srcRect r="53000" b="39999"/>
          <a:stretch>
            <a:fillRect/>
          </a:stretch>
        </p:blipFill>
        <p:spPr bwMode="auto">
          <a:xfrm>
            <a:off x="1428750" y="4000500"/>
            <a:ext cx="11191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8" name="Obrázek 5" descr="tab04.jpg"/>
          <p:cNvPicPr>
            <a:picLocks noChangeAspect="1"/>
          </p:cNvPicPr>
          <p:nvPr/>
        </p:nvPicPr>
        <p:blipFill>
          <a:blip r:embed="rId5"/>
          <a:srcRect r="52000" b="39999"/>
          <a:stretch>
            <a:fillRect/>
          </a:stretch>
        </p:blipFill>
        <p:spPr bwMode="auto">
          <a:xfrm>
            <a:off x="6072188" y="3929063"/>
            <a:ext cx="1143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1785938" y="5929313"/>
            <a:ext cx="5892800" cy="4000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Klikáním na tlačítko tabulátoru měníme jeho charakter.</a:t>
            </a:r>
          </a:p>
        </p:txBody>
      </p:sp>
      <p:sp>
        <p:nvSpPr>
          <p:cNvPr id="8" name="Elipsa 7"/>
          <p:cNvSpPr/>
          <p:nvPr/>
        </p:nvSpPr>
        <p:spPr>
          <a:xfrm>
            <a:off x="6000750" y="4714875"/>
            <a:ext cx="500063" cy="500063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1320800" y="4786313"/>
            <a:ext cx="500063" cy="500062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6000750" y="2286000"/>
            <a:ext cx="500063" cy="500063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1357313" y="2286000"/>
            <a:ext cx="500062" cy="500063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4857750" y="928688"/>
            <a:ext cx="3929063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Pravý – zarovná text k pravému okraji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0063" y="3214688"/>
            <a:ext cx="3500437" cy="646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Desetinný – zarovná desetinná čísla podle desetinné čárky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000625" y="3244850"/>
            <a:ext cx="3500438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prstClr val="black"/>
                </a:solidFill>
              </a:rPr>
              <a:t>Středový – zarovná text na střed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151188" y="142875"/>
            <a:ext cx="2841625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Čtyři typy tabulátorů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ab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673100"/>
            <a:ext cx="8204200" cy="2755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ovéPole 2"/>
          <p:cNvSpPr txBox="1"/>
          <p:nvPr/>
        </p:nvSpPr>
        <p:spPr>
          <a:xfrm>
            <a:off x="428625" y="3929063"/>
            <a:ext cx="8570913" cy="9239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Kliknutím na určité místo na pravítko umístíme zvolený tabulátor.</a:t>
            </a:r>
          </a:p>
          <a:p>
            <a:pPr>
              <a:defRPr/>
            </a:pPr>
            <a:r>
              <a:rPr lang="cs-CZ" dirty="0"/>
              <a:t>Tabulátory lze po pravítku posunovat.</a:t>
            </a:r>
          </a:p>
          <a:p>
            <a:pPr>
              <a:defRPr/>
            </a:pPr>
            <a:r>
              <a:rPr lang="cs-CZ" dirty="0"/>
              <a:t>Smazání tabulátoru provedeme odtažením značky tabulátoru mimo pravítko (dolů).</a:t>
            </a:r>
          </a:p>
        </p:txBody>
      </p:sp>
      <p:sp>
        <p:nvSpPr>
          <p:cNvPr id="4" name="Čárový popisek 2 3"/>
          <p:cNvSpPr/>
          <p:nvPr/>
        </p:nvSpPr>
        <p:spPr>
          <a:xfrm>
            <a:off x="6929438" y="1214438"/>
            <a:ext cx="1000125" cy="285750"/>
          </a:xfrm>
          <a:prstGeom prst="borderCallout2">
            <a:avLst>
              <a:gd name="adj1" fmla="val 18750"/>
              <a:gd name="adj2" fmla="val 12446"/>
              <a:gd name="adj3" fmla="val 18750"/>
              <a:gd name="adj4" fmla="val -16667"/>
              <a:gd name="adj5" fmla="val 127046"/>
              <a:gd name="adj6" fmla="val -7409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pravítko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0063" y="5000625"/>
            <a:ext cx="6224587" cy="3698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V naší ukázce jsme použili tabulátor levý, středový a pravý.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0063" y="5643563"/>
            <a:ext cx="7643812" cy="923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Při psaní textu se k následujícímu tabulátoru posuneme klávesou                         .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715125" y="5857875"/>
            <a:ext cx="1071563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dirty="0" err="1"/>
              <a:t>Tab</a:t>
            </a:r>
            <a:endParaRPr lang="cs-CZ" sz="2400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7286625" y="6143625"/>
            <a:ext cx="357188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7573169" y="6144419"/>
            <a:ext cx="142875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H="1">
            <a:off x="7286625" y="6000750"/>
            <a:ext cx="357188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16200000" flipH="1">
            <a:off x="7215981" y="5999957"/>
            <a:ext cx="142875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ab06-nabíd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638" y="1643063"/>
            <a:ext cx="5038725" cy="38671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ovéPole 2"/>
          <p:cNvSpPr txBox="1"/>
          <p:nvPr/>
        </p:nvSpPr>
        <p:spPr>
          <a:xfrm>
            <a:off x="1214438" y="5715000"/>
            <a:ext cx="7037387" cy="646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Zde máme seznam tabulátorů použitých v odstavci – typ a jejich umístění, které můžeme libovolně měnit nebo i odstraňovat.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642938" y="500063"/>
            <a:ext cx="3429000" cy="923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Poklepáním na značku tabulátoru na pravítku otevřeme tuto nabídku:</a:t>
            </a:r>
          </a:p>
        </p:txBody>
      </p:sp>
      <p:pic>
        <p:nvPicPr>
          <p:cNvPr id="5" name="Obrázek 4" descr="tabulát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0" y="428625"/>
            <a:ext cx="1619250" cy="9810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Přímá spojovací šipka 5"/>
          <p:cNvCxnSpPr>
            <a:endCxn id="11" idx="2"/>
          </p:cNvCxnSpPr>
          <p:nvPr/>
        </p:nvCxnSpPr>
        <p:spPr>
          <a:xfrm>
            <a:off x="3857625" y="714375"/>
            <a:ext cx="1928813" cy="177800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a 10"/>
          <p:cNvSpPr/>
          <p:nvPr/>
        </p:nvSpPr>
        <p:spPr>
          <a:xfrm>
            <a:off x="5786438" y="714375"/>
            <a:ext cx="357187" cy="357188"/>
          </a:xfrm>
          <a:prstGeom prst="ellipse">
            <a:avLst/>
          </a:prstGeom>
          <a:solidFill>
            <a:srgbClr val="C00000">
              <a:alpha val="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1" descr="tab07-oznaceni.jpg"/>
          <p:cNvPicPr>
            <a:picLocks noChangeAspect="1"/>
          </p:cNvPicPr>
          <p:nvPr/>
        </p:nvPicPr>
        <p:blipFill>
          <a:blip r:embed="rId2"/>
          <a:srcRect l="-82" r="-6410" b="52972"/>
          <a:stretch>
            <a:fillRect/>
          </a:stretch>
        </p:blipFill>
        <p:spPr bwMode="auto">
          <a:xfrm>
            <a:off x="500063" y="1857375"/>
            <a:ext cx="8143875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1985963" y="500063"/>
            <a:ext cx="5172075" cy="369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V této ukázce jsme použili tabulátor levý a pravý.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92100" y="1143000"/>
            <a:ext cx="8686800" cy="3698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Cílem bude vyplnit prostor před čísly např. tečkami – pro lepší orientaci v seznamu.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1563" y="5143500"/>
            <a:ext cx="6704012" cy="6461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Označili jsme tedy celý text do bloku a poklepali na značku tabulátoru v pravítku, aby se otevřela nabídka úpravy tabulátorů.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1643063" y="4000500"/>
            <a:ext cx="1500187" cy="1214438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16200000" flipV="1">
            <a:off x="3750469" y="3821907"/>
            <a:ext cx="2428875" cy="357187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ab07-vyplnit znake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63" y="2143125"/>
            <a:ext cx="5038725" cy="38671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214313" y="642938"/>
            <a:ext cx="3300412" cy="369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Zde vybereme pravý tabulátor.</a:t>
            </a:r>
          </a:p>
        </p:txBody>
      </p:sp>
      <p:sp>
        <p:nvSpPr>
          <p:cNvPr id="5" name="Obdélník 4"/>
          <p:cNvSpPr/>
          <p:nvPr/>
        </p:nvSpPr>
        <p:spPr>
          <a:xfrm>
            <a:off x="4214813" y="1285875"/>
            <a:ext cx="4286250" cy="3698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V nabídce Vyplnit znakem  vybereme tečky.</a:t>
            </a:r>
            <a:endParaRPr lang="cs-CZ" dirty="0"/>
          </a:p>
        </p:txBody>
      </p:sp>
      <p:cxnSp>
        <p:nvCxnSpPr>
          <p:cNvPr id="7" name="Přímá spojovací šipka 6"/>
          <p:cNvCxnSpPr>
            <a:stCxn id="4" idx="2"/>
          </p:cNvCxnSpPr>
          <p:nvPr/>
        </p:nvCxnSpPr>
        <p:spPr>
          <a:xfrm rot="16200000" flipH="1">
            <a:off x="1331912" y="1546226"/>
            <a:ext cx="2201863" cy="1135062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stCxn id="5" idx="2"/>
          </p:cNvCxnSpPr>
          <p:nvPr/>
        </p:nvCxnSpPr>
        <p:spPr>
          <a:xfrm rot="5400000">
            <a:off x="3292476" y="1435100"/>
            <a:ext cx="2844800" cy="3286125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072313" y="4929188"/>
            <a:ext cx="1466850" cy="3698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Potvrdíme…</a:t>
            </a:r>
          </a:p>
        </p:txBody>
      </p:sp>
      <p:cxnSp>
        <p:nvCxnSpPr>
          <p:cNvPr id="13" name="Přímá spojovací šipka 12"/>
          <p:cNvCxnSpPr>
            <a:stCxn id="12" idx="1"/>
          </p:cNvCxnSpPr>
          <p:nvPr/>
        </p:nvCxnSpPr>
        <p:spPr>
          <a:xfrm rot="10800000" flipV="1">
            <a:off x="4214813" y="5113338"/>
            <a:ext cx="2857500" cy="703262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ab08-vyplněno.jpg"/>
          <p:cNvPicPr>
            <a:picLocks noChangeAspect="1"/>
          </p:cNvPicPr>
          <p:nvPr/>
        </p:nvPicPr>
        <p:blipFill>
          <a:blip r:embed="rId2"/>
          <a:srcRect b="51443"/>
          <a:stretch>
            <a:fillRect/>
          </a:stretch>
        </p:blipFill>
        <p:spPr>
          <a:xfrm>
            <a:off x="309563" y="1000125"/>
            <a:ext cx="8524875" cy="31432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ovéPole 2"/>
          <p:cNvSpPr txBox="1"/>
          <p:nvPr/>
        </p:nvSpPr>
        <p:spPr>
          <a:xfrm>
            <a:off x="3524250" y="357188"/>
            <a:ext cx="2095500" cy="369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A tady je výsledek!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71500" y="4786313"/>
            <a:ext cx="8215313" cy="1200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cs-CZ" dirty="0"/>
              <a:t>A teď ty!</a:t>
            </a:r>
          </a:p>
          <a:p>
            <a:pPr algn="just">
              <a:defRPr/>
            </a:pPr>
            <a:r>
              <a:rPr lang="cs-CZ" dirty="0"/>
              <a:t>Vytvoř ve </a:t>
            </a:r>
            <a:r>
              <a:rPr lang="cs-CZ" dirty="0" err="1"/>
              <a:t>Writeru</a:t>
            </a:r>
            <a:r>
              <a:rPr lang="cs-CZ" dirty="0"/>
              <a:t> pomocí Tabulátorů „Jídelní lístek“ s uvedením gramáže porce, názvu jídla (popisu) a ceny.</a:t>
            </a:r>
          </a:p>
          <a:p>
            <a:pPr algn="just">
              <a:defRPr/>
            </a:pPr>
            <a:r>
              <a:rPr lang="cs-CZ" dirty="0"/>
              <a:t>Inspiruj se na internetu obrázky jídelníčků z různých restaurací a vytvoř svůj vlastní!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251</Words>
  <Application>Microsoft Office PowerPoint</Application>
  <PresentationFormat>Předvádění na obrazovce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Tabulátory (Open office)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Tabulátory (Open office)</dc:title>
  <dc:creator>Vilém Valkoun</dc:creator>
  <cp:lastModifiedBy>Pavel</cp:lastModifiedBy>
  <cp:revision>19</cp:revision>
  <dcterms:created xsi:type="dcterms:W3CDTF">2012-11-04T10:58:07Z</dcterms:created>
  <dcterms:modified xsi:type="dcterms:W3CDTF">2014-02-27T19:32:59Z</dcterms:modified>
</cp:coreProperties>
</file>