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0D44-B3D9-4D61-82D0-D2DE6C51F3A6}" type="datetimeFigureOut">
              <a:rPr lang="cs-CZ"/>
              <a:pPr>
                <a:defRPr/>
              </a:pPr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A431C-C5B0-4202-8F2D-0E790C44B5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7D75-D5DE-4A4F-BFC0-E1A88BC8CDC4}" type="datetimeFigureOut">
              <a:rPr lang="cs-CZ"/>
              <a:pPr>
                <a:defRPr/>
              </a:pPr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4959-98F0-4577-ABA1-0F43A096E7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A4E1-6327-4D6C-B8F0-AC56527B8B83}" type="datetimeFigureOut">
              <a:rPr lang="cs-CZ"/>
              <a:pPr>
                <a:defRPr/>
              </a:pPr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3466-28F5-423F-8CC0-5C196FF0EC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579F8-CE07-43FE-B549-1F52FC64F6FB}" type="datetimeFigureOut">
              <a:rPr lang="cs-CZ"/>
              <a:pPr>
                <a:defRPr/>
              </a:pPr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23D6F-DEC7-457B-A315-300D57A520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D577-DB48-44F5-B1C0-1FCB3F0F21E6}" type="datetimeFigureOut">
              <a:rPr lang="cs-CZ"/>
              <a:pPr>
                <a:defRPr/>
              </a:pPr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7B09A-2D8F-4EA0-AF9A-5B0B9E11E3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F9591-35B6-465B-8DEE-085E2D9ACBEE}" type="datetimeFigureOut">
              <a:rPr lang="cs-CZ"/>
              <a:pPr>
                <a:defRPr/>
              </a:pPr>
              <a:t>20.2.2014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D3DB-D8AF-430B-B78C-A5499EEDD3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D721B-C330-49CD-8B0C-6850656936CB}" type="datetimeFigureOut">
              <a:rPr lang="cs-CZ"/>
              <a:pPr>
                <a:defRPr/>
              </a:pPr>
              <a:t>20.2.2014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BBF0-3AF2-48DF-A166-02CAF9FC35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F4A3-4719-4B95-B566-5A3EE0FC7CC5}" type="datetimeFigureOut">
              <a:rPr lang="cs-CZ"/>
              <a:pPr>
                <a:defRPr/>
              </a:pPr>
              <a:t>20.2.2014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0478-BD77-4BF9-B2C8-6A0A2A22EB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6680-B597-4FA0-8195-BFF0C8146707}" type="datetimeFigureOut">
              <a:rPr lang="cs-CZ"/>
              <a:pPr>
                <a:defRPr/>
              </a:pPr>
              <a:t>20.2.2014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8F5B7-DF9A-444A-86C8-59B3C97A78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801E4-56E1-4BDB-A76B-E4F878E193BD}" type="datetimeFigureOut">
              <a:rPr lang="cs-CZ"/>
              <a:pPr>
                <a:defRPr/>
              </a:pPr>
              <a:t>20.2.2014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24564-02BD-4406-AB5C-3902E8AA1C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E8E9E-589C-49F9-A413-F1DC3C740D81}" type="datetimeFigureOut">
              <a:rPr lang="cs-CZ"/>
              <a:pPr>
                <a:defRPr/>
              </a:pPr>
              <a:t>20.2.2014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B02E5-3EFB-4537-A961-A75F0198B2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EE4395-734C-4E37-94D6-923DEFC3BA0B}" type="datetimeFigureOut">
              <a:rPr lang="cs-CZ"/>
              <a:pPr>
                <a:defRPr/>
              </a:pPr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0E2F3F-FBD4-488A-915B-D72849BE87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cs-CZ" smtClean="0"/>
              <a:t>Tvorba tabulky ve Writeru</a:t>
            </a:r>
            <a:br>
              <a:rPr lang="cs-CZ" smtClean="0"/>
            </a:br>
            <a:r>
              <a:rPr lang="cs-CZ" sz="3200" smtClean="0"/>
              <a:t>(Rozvrh hodin)</a:t>
            </a:r>
            <a:endParaRPr 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143500"/>
            <a:ext cx="6400800" cy="1000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Markéta </a:t>
            </a:r>
            <a:r>
              <a:rPr lang="cs-CZ" dirty="0" err="1" smtClean="0"/>
              <a:t>Zakouřilová</a:t>
            </a:r>
            <a:endParaRPr lang="cs-CZ" dirty="0" smtClean="0"/>
          </a:p>
        </p:txBody>
      </p:sp>
      <p:pic>
        <p:nvPicPr>
          <p:cNvPr id="2052" name="Obrázek 3" descr="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500063"/>
            <a:ext cx="54292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65288" y="571500"/>
            <a:ext cx="581342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1. Pomocí tlačítka </a:t>
            </a:r>
            <a:r>
              <a:rPr lang="cs-CZ" sz="2400" b="1" dirty="0">
                <a:solidFill>
                  <a:srgbClr val="FF0000"/>
                </a:solidFill>
              </a:rPr>
              <a:t>Tabulka</a:t>
            </a:r>
            <a:r>
              <a:rPr lang="cs-CZ" sz="2400" dirty="0"/>
              <a:t> vytvoř tabulku </a:t>
            </a:r>
            <a:r>
              <a:rPr lang="cs-CZ" sz="2400" dirty="0" err="1"/>
              <a:t>7x7</a:t>
            </a:r>
            <a:endParaRPr lang="cs-CZ" sz="2400" dirty="0"/>
          </a:p>
        </p:txBody>
      </p:sp>
      <p:pic>
        <p:nvPicPr>
          <p:cNvPr id="4" name="Obrázek 3" descr="tab01.jpg"/>
          <p:cNvPicPr>
            <a:picLocks noChangeAspect="1"/>
          </p:cNvPicPr>
          <p:nvPr/>
        </p:nvPicPr>
        <p:blipFill>
          <a:blip r:embed="rId2"/>
          <a:srcRect b="36111"/>
          <a:stretch>
            <a:fillRect/>
          </a:stretch>
        </p:blipFill>
        <p:spPr>
          <a:xfrm>
            <a:off x="428625" y="3286125"/>
            <a:ext cx="7926388" cy="20002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Čárový popisek 2 5"/>
          <p:cNvSpPr/>
          <p:nvPr/>
        </p:nvSpPr>
        <p:spPr>
          <a:xfrm>
            <a:off x="1571625" y="2500313"/>
            <a:ext cx="1785938" cy="428625"/>
          </a:xfrm>
          <a:prstGeom prst="borderCallout2">
            <a:avLst>
              <a:gd name="adj1" fmla="val 95212"/>
              <a:gd name="adj2" fmla="val 49779"/>
              <a:gd name="adj3" fmla="val 207086"/>
              <a:gd name="adj4" fmla="val 142054"/>
              <a:gd name="adj5" fmla="val 286111"/>
              <a:gd name="adj6" fmla="val 204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Tlačítko Tabulka</a:t>
            </a:r>
          </a:p>
        </p:txBody>
      </p:sp>
      <p:sp>
        <p:nvSpPr>
          <p:cNvPr id="8" name="Čárový popisek 2 7"/>
          <p:cNvSpPr/>
          <p:nvPr/>
        </p:nvSpPr>
        <p:spPr>
          <a:xfrm>
            <a:off x="4214813" y="1714500"/>
            <a:ext cx="4714875" cy="1071563"/>
          </a:xfrm>
          <a:prstGeom prst="borderCallout2">
            <a:avLst>
              <a:gd name="adj1" fmla="val 97761"/>
              <a:gd name="adj2" fmla="val 51335"/>
              <a:gd name="adj3" fmla="val 115934"/>
              <a:gd name="adj4" fmla="val 46140"/>
              <a:gd name="adj5" fmla="val 187561"/>
              <a:gd name="adj6" fmla="val 25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Pro otevření nabídky výběru počtu polí tabulky klikneme na </a:t>
            </a:r>
            <a:r>
              <a:rPr lang="cs-CZ" b="1" dirty="0">
                <a:solidFill>
                  <a:schemeClr val="bg1"/>
                </a:solidFill>
              </a:rPr>
              <a:t>malou šipku</a:t>
            </a:r>
            <a:r>
              <a:rPr lang="cs-CZ" dirty="0"/>
              <a:t> vedle tlačítka.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220788" y="5929313"/>
            <a:ext cx="67024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Stejnou tabulku vytvoříme i pomocí nabídky Tabulka – Vložit - Tabulka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" descr="tab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463" y="857250"/>
            <a:ext cx="479107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640013" y="285750"/>
            <a:ext cx="3863975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Výsledek bude vypadat takto: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963738" y="4286250"/>
            <a:ext cx="5216525" cy="830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Současně se nám zobrazí panel nástrojů Tabulka pro rychlou úpravu tabulky.</a:t>
            </a:r>
          </a:p>
        </p:txBody>
      </p:sp>
      <p:pic>
        <p:nvPicPr>
          <p:cNvPr id="4101" name="Obrázek 6" descr="tab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5286375"/>
            <a:ext cx="4714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2" descr="tab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428750"/>
            <a:ext cx="627380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109663" y="571500"/>
            <a:ext cx="6924675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2. V prvním řádku bude nadpis, proto buňky sloučíme.</a:t>
            </a:r>
          </a:p>
        </p:txBody>
      </p:sp>
      <p:sp>
        <p:nvSpPr>
          <p:cNvPr id="6" name="Čárový popisek 2 5"/>
          <p:cNvSpPr/>
          <p:nvPr/>
        </p:nvSpPr>
        <p:spPr>
          <a:xfrm>
            <a:off x="2214563" y="5429250"/>
            <a:ext cx="5286375" cy="1000125"/>
          </a:xfrm>
          <a:prstGeom prst="borderCallout2">
            <a:avLst>
              <a:gd name="adj1" fmla="val 464"/>
              <a:gd name="adj2" fmla="val 44345"/>
              <a:gd name="adj3" fmla="val -176574"/>
              <a:gd name="adj4" fmla="val 48119"/>
              <a:gd name="adj5" fmla="val -277316"/>
              <a:gd name="adj6" fmla="val 50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Označíme buňky a klepneme na tlačítko </a:t>
            </a:r>
            <a:r>
              <a:rPr lang="cs-CZ" sz="2400" b="1" dirty="0"/>
              <a:t>Sloučit buňky</a:t>
            </a:r>
            <a:r>
              <a:rPr lang="cs-CZ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1" descr="tab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5772150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190625" y="357188"/>
            <a:ext cx="6762750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3. Buňky v druhém řádku naopak podélně rozdělíme.</a:t>
            </a:r>
          </a:p>
        </p:txBody>
      </p:sp>
      <p:sp>
        <p:nvSpPr>
          <p:cNvPr id="4" name="Čárový popisek 2 3"/>
          <p:cNvSpPr/>
          <p:nvPr/>
        </p:nvSpPr>
        <p:spPr>
          <a:xfrm>
            <a:off x="6286500" y="1785938"/>
            <a:ext cx="2643188" cy="969962"/>
          </a:xfrm>
          <a:prstGeom prst="borderCallout2">
            <a:avLst>
              <a:gd name="adj1" fmla="val 8825"/>
              <a:gd name="adj2" fmla="val -94"/>
              <a:gd name="adj3" fmla="val 25290"/>
              <a:gd name="adj4" fmla="val -35254"/>
              <a:gd name="adj5" fmla="val 51176"/>
              <a:gd name="adj6" fmla="val -97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Označíme buňky a klepneme na tlačítko </a:t>
            </a:r>
            <a:r>
              <a:rPr lang="cs-CZ" b="1" dirty="0"/>
              <a:t>Rozdělit buňky</a:t>
            </a:r>
            <a:r>
              <a:rPr lang="cs-CZ" dirty="0"/>
              <a:t>. </a:t>
            </a:r>
          </a:p>
        </p:txBody>
      </p:sp>
      <p:pic>
        <p:nvPicPr>
          <p:cNvPr id="6149" name="Obrázek 4" descr="tab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500563"/>
            <a:ext cx="355917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428750" y="5214938"/>
            <a:ext cx="3143250" cy="9239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Objeví se nabídka s možnostmi rozdělení buňky.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Zvolíme příslušné údaje.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2" descr="tab07.jpg"/>
          <p:cNvPicPr>
            <a:picLocks noChangeAspect="1"/>
          </p:cNvPicPr>
          <p:nvPr/>
        </p:nvPicPr>
        <p:blipFill>
          <a:blip r:embed="rId2"/>
          <a:srcRect b="25410"/>
          <a:stretch>
            <a:fillRect/>
          </a:stretch>
        </p:blipFill>
        <p:spPr bwMode="auto">
          <a:xfrm>
            <a:off x="1357313" y="1857375"/>
            <a:ext cx="6429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725738" y="785813"/>
            <a:ext cx="3692525" cy="461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4. Tabulku vyplníme textem.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89000" y="5214938"/>
            <a:ext cx="7366000" cy="461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Zatím text nijak neupravujeme, to si necháme až na závěr.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1" descr="tab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857250"/>
            <a:ext cx="6429375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084388" y="214313"/>
            <a:ext cx="4975225" cy="4619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5. A nyní si pohrajeme s formátováním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28750" y="5286375"/>
            <a:ext cx="6286500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Vybereme si písmo, velikost, barvu, výplň buněk, ohraničení, zarovnání apod., dokud nebudeme s výsledkem spokojeni.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3125" y="1143000"/>
            <a:ext cx="4857750" cy="461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A výsledek může vypadat třeba takto:</a:t>
            </a:r>
          </a:p>
        </p:txBody>
      </p:sp>
      <p:pic>
        <p:nvPicPr>
          <p:cNvPr id="9219" name="Obrázek 2" descr="tab09.jpg"/>
          <p:cNvPicPr>
            <a:picLocks noChangeAspect="1"/>
          </p:cNvPicPr>
          <p:nvPr/>
        </p:nvPicPr>
        <p:blipFill>
          <a:blip r:embed="rId2"/>
          <a:srcRect t="7475" b="10298"/>
          <a:stretch>
            <a:fillRect/>
          </a:stretch>
        </p:blipFill>
        <p:spPr bwMode="auto">
          <a:xfrm>
            <a:off x="1404938" y="2071688"/>
            <a:ext cx="63341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182813" y="5357813"/>
            <a:ext cx="4778375" cy="461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Tak hodně zábavy při tvorbě tabulky!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172</Words>
  <Application>Microsoft Office PowerPoint</Application>
  <PresentationFormat>Předvádění na obrazovce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Calibri</vt:lpstr>
      <vt:lpstr>Arial</vt:lpstr>
      <vt:lpstr>Motiv sady Office</vt:lpstr>
      <vt:lpstr>Tvorba tabulky ve Writeru (Rozvrh hodin)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Company>DOMA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tabulky ve Writeru (Rozvrh hodin)</dc:title>
  <dc:creator>Vilém Valkoun</dc:creator>
  <cp:lastModifiedBy>Pavel</cp:lastModifiedBy>
  <cp:revision>7</cp:revision>
  <dcterms:created xsi:type="dcterms:W3CDTF">2012-12-06T19:44:14Z</dcterms:created>
  <dcterms:modified xsi:type="dcterms:W3CDTF">2014-02-20T16:04:38Z</dcterms:modified>
</cp:coreProperties>
</file>