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A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06B1D-4B9E-40F0-9E73-3CD3EB4875DC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C497B-0CB1-48FE-BE83-6FFD993B4F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6502E-0B5C-41B2-88FE-77AE5BFB7D91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1FD35-5524-40C2-9A10-2A04244749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307A5-64BD-46F7-9097-C8582F9D715A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EE894-0E2D-4240-A398-6F6FA9E742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90F76-FEAB-4177-A548-C9BAC4CB88FF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78151-33D7-492F-95FC-137A3A962A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C7E61-5689-42AD-B402-1B9674081A95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6B696-944F-486C-BD66-79534C1ABA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C8A7C-A4FF-4051-AE11-FAA1F087C07F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B3497-4AC8-4451-8FEF-F662DA9DAC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0B745-8E1D-42EC-8BAB-CF6B9F5F336D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1CFC3-26E1-40E9-A43F-6186663C0D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18EA3-D956-40B5-B22C-F8D99E6E8B89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C990F-A92A-49C6-B926-41353E24E6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7451D-C03C-44DA-8A4D-87D6B744F716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5EB47-6977-49A5-B50E-23B98CF560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184EA-C8FD-4EBE-8F49-832F60383BA3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26AB6-EFE8-4D61-BD8F-0AA03436FC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D480C-16A1-40F0-B69A-B405C8E73A99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F149D-0970-4D5C-87CE-78694805B2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ABAB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99D6E3-FDB2-432F-AC9A-E4AAB7552FD9}" type="datetimeFigureOut">
              <a:rPr lang="cs-CZ"/>
              <a:pPr>
                <a:defRPr/>
              </a:pPr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EEF494-85EB-4873-B451-46670E883D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2744788"/>
            <a:ext cx="7772400" cy="1470025"/>
          </a:xfrm>
        </p:spPr>
        <p:txBody>
          <a:bodyPr/>
          <a:lstStyle/>
          <a:p>
            <a:r>
              <a:rPr lang="cs-CZ" smtClean="0"/>
              <a:t>Definice vlastního stylu, podmíněné formátování (Calc)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957763"/>
            <a:ext cx="6400800" cy="685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Markéta Zakouřilová</a:t>
            </a:r>
          </a:p>
        </p:txBody>
      </p:sp>
      <p:pic>
        <p:nvPicPr>
          <p:cNvPr id="2052" name="Obrázek 3" descr="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785813"/>
            <a:ext cx="5429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88" y="571500"/>
            <a:ext cx="7286625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cs-CZ" sz="3200">
                <a:latin typeface="Calibri" pitchFamily="34" charset="0"/>
                <a:ea typeface="Calibri" pitchFamily="34" charset="0"/>
                <a:cs typeface="Times New Roman" pitchFamily="18" charset="0"/>
              </a:rPr>
              <a:t>Zadání: </a:t>
            </a:r>
          </a:p>
          <a:p>
            <a:pPr algn="just">
              <a:defRPr/>
            </a:pPr>
            <a:r>
              <a:rPr lang="cs-CZ" sz="3200">
                <a:latin typeface="Calibri" pitchFamily="34" charset="0"/>
                <a:ea typeface="Calibri" pitchFamily="34" charset="0"/>
                <a:cs typeface="Times New Roman" pitchFamily="18" charset="0"/>
              </a:rPr>
              <a:t>V tabulce "Sběr papíru" vytvoříme barevné rozlišení hodnot.</a:t>
            </a:r>
          </a:p>
          <a:p>
            <a:pPr algn="just">
              <a:defRPr/>
            </a:pPr>
            <a:r>
              <a:rPr lang="cs-CZ" sz="3200">
                <a:latin typeface="Calibri" pitchFamily="34" charset="0"/>
                <a:ea typeface="Calibri" pitchFamily="34" charset="0"/>
                <a:cs typeface="Times New Roman" pitchFamily="18" charset="0"/>
              </a:rPr>
              <a:t>Buňky s hodnotami od 0 do 5 kilogramů budou vybarveny </a:t>
            </a:r>
            <a:r>
              <a:rPr lang="cs-CZ" sz="32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červeně</a:t>
            </a:r>
            <a:r>
              <a:rPr lang="cs-CZ" sz="3200"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algn="just">
              <a:defRPr/>
            </a:pPr>
            <a:r>
              <a:rPr lang="cs-CZ" sz="3200">
                <a:latin typeface="Calibri" pitchFamily="34" charset="0"/>
                <a:ea typeface="Calibri" pitchFamily="34" charset="0"/>
                <a:cs typeface="Times New Roman" pitchFamily="18" charset="0"/>
              </a:rPr>
              <a:t>buňky s hodnotami od 6 do 10 kilogramů budou vybarveny </a:t>
            </a:r>
            <a:r>
              <a:rPr lang="cs-CZ" sz="320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modře</a:t>
            </a:r>
            <a:endParaRPr lang="cs-CZ" sz="32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sz="3200">
                <a:latin typeface="Calibri" pitchFamily="34" charset="0"/>
                <a:ea typeface="Calibri" pitchFamily="34" charset="0"/>
                <a:cs typeface="Times New Roman" pitchFamily="18" charset="0"/>
              </a:rPr>
              <a:t>a buňky s hodnotami nad 10 kilogramů budou vybarveny </a:t>
            </a:r>
            <a:r>
              <a:rPr lang="cs-CZ" sz="320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zeleně</a:t>
            </a:r>
            <a:r>
              <a:rPr lang="cs-CZ" sz="3200"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algn="just">
              <a:defRPr/>
            </a:pPr>
            <a:r>
              <a:rPr lang="cs-CZ" sz="3200">
                <a:latin typeface="Calibri" pitchFamily="34" charset="0"/>
                <a:ea typeface="Calibri" pitchFamily="34" charset="0"/>
                <a:cs typeface="Times New Roman" pitchFamily="18" charset="0"/>
              </a:rPr>
              <a:t>Výstražná červená tedy bude upozorňovat na malé množství sebraného papíru.</a:t>
            </a:r>
            <a:endParaRPr lang="cs-CZ" sz="48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963613" y="571500"/>
            <a:ext cx="72167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Nejdříve si musíme nadefinovat vlastní styly pro vybarvování buněk.</a:t>
            </a:r>
            <a:endParaRPr lang="cs-CZ" sz="1050">
              <a:latin typeface="Arial" pitchFamily="34" charset="0"/>
            </a:endParaRPr>
          </a:p>
          <a:p>
            <a:pPr algn="just" eaLnBrk="0" hangingPunct="0">
              <a:defRPr/>
            </a:pPr>
            <a:endParaRPr lang="cs-CZ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Otevřeme nabídku Formát a vybereme Styly a formátování.</a:t>
            </a:r>
            <a:endParaRPr lang="cs-CZ" sz="3600">
              <a:latin typeface="Arial" pitchFamily="34" charset="0"/>
            </a:endParaRPr>
          </a:p>
        </p:txBody>
      </p:sp>
      <p:pic>
        <p:nvPicPr>
          <p:cNvPr id="3" name="Obrázek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8751" y="1928802"/>
            <a:ext cx="6086498" cy="46225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ovéPole 3"/>
          <p:cNvSpPr txBox="1"/>
          <p:nvPr/>
        </p:nvSpPr>
        <p:spPr>
          <a:xfrm>
            <a:off x="142875" y="142875"/>
            <a:ext cx="496888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/>
              <a:t>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2054225" y="1000125"/>
            <a:ext cx="50355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Objeví se nám okénko s nadefinovanými styly.</a:t>
            </a:r>
          </a:p>
          <a:p>
            <a:pPr algn="just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V dolním seznamu vybereme Vlasní styly</a:t>
            </a:r>
          </a:p>
          <a:p>
            <a:pPr algn="just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a klepneme na tlačítko Nový styl z výběru.</a:t>
            </a:r>
            <a:endParaRPr lang="cs-CZ" sz="360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5123" name="Obrázek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5663" y="2643188"/>
            <a:ext cx="23526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Oval 2"/>
          <p:cNvSpPr>
            <a:spLocks noChangeArrowheads="1"/>
          </p:cNvSpPr>
          <p:nvPr/>
        </p:nvSpPr>
        <p:spPr bwMode="auto">
          <a:xfrm>
            <a:off x="5000625" y="2643188"/>
            <a:ext cx="628650" cy="62865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2875" y="142875"/>
            <a:ext cx="501650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/>
              <a:t>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Obrázek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214563"/>
            <a:ext cx="3343275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1"/>
          <p:cNvSpPr>
            <a:spLocks noChangeArrowheads="1"/>
          </p:cNvSpPr>
          <p:nvPr/>
        </p:nvSpPr>
        <p:spPr bwMode="auto">
          <a:xfrm>
            <a:off x="214313" y="1143000"/>
            <a:ext cx="43576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V další tabulce definujeme název stylu - Červená a potvrdíme OK.</a:t>
            </a:r>
            <a:endParaRPr lang="cs-CZ" sz="3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48" name="Obdélník 3"/>
          <p:cNvSpPr>
            <a:spLocks noChangeArrowheads="1"/>
          </p:cNvSpPr>
          <p:nvPr/>
        </p:nvSpPr>
        <p:spPr bwMode="auto">
          <a:xfrm>
            <a:off x="4429125" y="2000250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Pravým tlačítkem klikneme na styl Červená a zobrazíme novou nabídku a vybereme Upravit. </a:t>
            </a:r>
          </a:p>
        </p:txBody>
      </p:sp>
      <p:pic>
        <p:nvPicPr>
          <p:cNvPr id="6149" name="Obrázek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38" y="2857500"/>
            <a:ext cx="222885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142875" y="142875"/>
            <a:ext cx="501650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/>
              <a:t>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2035175" y="857250"/>
            <a:ext cx="50736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V této nabídce vybereme Kartu Pozadí a zvolíme si červenou barvu a potvrdíme OK.</a:t>
            </a:r>
            <a:endParaRPr lang="cs-CZ" sz="360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7171" name="Obrázek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2638" y="1714500"/>
            <a:ext cx="5038725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1625600" y="5929313"/>
            <a:ext cx="5892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Stejným způsobem nadefinujeme styl Modrá a Zelená.</a:t>
            </a:r>
            <a:endParaRPr lang="cs-CZ" sz="3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2875" y="142875"/>
            <a:ext cx="501650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/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677863" y="357188"/>
            <a:ext cx="77882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Nyní již můžeme přistoupit k podmíněnému formátování buněk tabulky.</a:t>
            </a:r>
            <a:endParaRPr lang="cs-CZ" sz="2000"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Označíme v tabulce buňky s hodnotami nasbíraných kilogramů a pak z nabídky Formát vybereme Podmíněné formátování.</a:t>
            </a:r>
            <a:endParaRPr lang="cs-CZ" sz="2000"/>
          </a:p>
        </p:txBody>
      </p:sp>
      <p:pic>
        <p:nvPicPr>
          <p:cNvPr id="3" name="Obrázek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643050"/>
            <a:ext cx="6645910" cy="47891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ovéPole 3"/>
          <p:cNvSpPr txBox="1"/>
          <p:nvPr/>
        </p:nvSpPr>
        <p:spPr>
          <a:xfrm>
            <a:off x="142875" y="142875"/>
            <a:ext cx="501650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/>
              <a:t>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714375" y="714375"/>
            <a:ext cx="7715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V další tabulce definujeme podmínky pro hodnoty buněk a vybíráme příslušný styl, který jsme si předtím nadefinovali. A potvrdíme.</a:t>
            </a:r>
            <a:endParaRPr lang="cs-CZ" sz="360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219" name="Obrázek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9725" y="2062163"/>
            <a:ext cx="592455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42875" y="142875"/>
            <a:ext cx="501650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/>
              <a:t>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392238" y="785813"/>
            <a:ext cx="6359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V tuto chvíli se nám tabulka zabarví podle hodnot buněk.</a:t>
            </a:r>
            <a:endParaRPr lang="cs-CZ" sz="360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" name="Obrázek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9045" y="1667039"/>
            <a:ext cx="6645910" cy="35239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ovéPole 3"/>
          <p:cNvSpPr txBox="1"/>
          <p:nvPr/>
        </p:nvSpPr>
        <p:spPr>
          <a:xfrm>
            <a:off x="142875" y="142875"/>
            <a:ext cx="501650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/>
              <a:t>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234</Words>
  <Application>Microsoft Office PowerPoint</Application>
  <PresentationFormat>Předvádění na obrazovce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Calibri</vt:lpstr>
      <vt:lpstr>Arial</vt:lpstr>
      <vt:lpstr>Times New Roman</vt:lpstr>
      <vt:lpstr>Motiv sady Office</vt:lpstr>
      <vt:lpstr>Definice vlastního stylu, podmíněné formátování (Calc)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Vilém Valkoun</dc:creator>
  <cp:lastModifiedBy>Pavel</cp:lastModifiedBy>
  <cp:revision>4</cp:revision>
  <dcterms:created xsi:type="dcterms:W3CDTF">2013-03-27T19:11:23Z</dcterms:created>
  <dcterms:modified xsi:type="dcterms:W3CDTF">2014-02-27T19:44:57Z</dcterms:modified>
</cp:coreProperties>
</file>